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4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1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22.xml" ContentType="application/vnd.openxmlformats-officedocument.presentationml.comment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omments/comment25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75" r:id="rId2"/>
    <p:sldId id="274" r:id="rId3"/>
    <p:sldId id="276" r:id="rId4"/>
    <p:sldId id="324" r:id="rId5"/>
    <p:sldId id="300" r:id="rId6"/>
    <p:sldId id="279" r:id="rId7"/>
    <p:sldId id="286" r:id="rId8"/>
    <p:sldId id="285" r:id="rId9"/>
    <p:sldId id="284" r:id="rId10"/>
    <p:sldId id="287" r:id="rId11"/>
    <p:sldId id="291" r:id="rId12"/>
    <p:sldId id="290" r:id="rId13"/>
    <p:sldId id="293" r:id="rId14"/>
    <p:sldId id="288" r:id="rId15"/>
    <p:sldId id="301" r:id="rId16"/>
    <p:sldId id="294" r:id="rId17"/>
    <p:sldId id="296" r:id="rId18"/>
    <p:sldId id="289" r:id="rId19"/>
    <p:sldId id="297" r:id="rId20"/>
    <p:sldId id="302" r:id="rId21"/>
    <p:sldId id="303" r:id="rId22"/>
    <p:sldId id="304" r:id="rId23"/>
    <p:sldId id="308" r:id="rId24"/>
    <p:sldId id="305" r:id="rId25"/>
    <p:sldId id="306" r:id="rId26"/>
    <p:sldId id="307" r:id="rId27"/>
    <p:sldId id="315" r:id="rId28"/>
    <p:sldId id="310" r:id="rId29"/>
    <p:sldId id="312" r:id="rId30"/>
    <p:sldId id="313" r:id="rId31"/>
    <p:sldId id="325" r:id="rId32"/>
    <p:sldId id="326" r:id="rId33"/>
    <p:sldId id="327" r:id="rId34"/>
    <p:sldId id="316" r:id="rId35"/>
    <p:sldId id="320" r:id="rId36"/>
    <p:sldId id="321" r:id="rId37"/>
    <p:sldId id="322" r:id="rId38"/>
    <p:sldId id="283" r:id="rId39"/>
    <p:sldId id="26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29337" initials="m" lastIdx="19" clrIdx="0">
    <p:extLst>
      <p:ext uri="{19B8F6BF-5375-455C-9EA6-DF929625EA0E}">
        <p15:presenceInfo xmlns:p15="http://schemas.microsoft.com/office/powerpoint/2012/main" userId="m2933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BAD1"/>
    <a:srgbClr val="77B2FC"/>
    <a:srgbClr val="0074BF"/>
    <a:srgbClr val="FFFFFF"/>
    <a:srgbClr val="4D4D4D"/>
    <a:srgbClr val="70A9F0"/>
    <a:srgbClr val="5B9BD5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894" autoAdjust="0"/>
  </p:normalViewPr>
  <p:slideViewPr>
    <p:cSldViewPr snapToGrid="0">
      <p:cViewPr varScale="1">
        <p:scale>
          <a:sx n="104" d="100"/>
          <a:sy n="104" d="100"/>
        </p:scale>
        <p:origin x="115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24어부터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20T17:07:31.590" idx="17">
    <p:pos x="146" y="146"/>
    <p:text>성산/우도 아닌곳과 위/경도 같은거 삭제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  <p:cm authorId="1" dt="2020-04-20T16:42:11.112" idx="16">
    <p:pos x="418" y="418"/>
    <p:text>제주/서귀포가 아닌 지역에서 삭제하고 위경도가 동일할경우 삭제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05:31.227" idx="5">
    <p:pos x="10" y="146"/>
    <p:text>3,4월 드랍</p:text>
    <p:extLst>
      <p:ext uri="{C676402C-5697-4E1C-873F-D02D1690AC5C}">
        <p15:threadingInfo xmlns:p15="http://schemas.microsoft.com/office/powerpoint/2012/main" timeZoneBias="-540">
          <p15:parentCm authorId="1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33" y="185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05:42.728" idx="6">
    <p:pos x="33" y="321"/>
    <p:text>법인,외국인 드랍</p:text>
    <p:extLst>
      <p:ext uri="{C676402C-5697-4E1C-873F-D02D1690AC5C}">
        <p15:threadingInfo xmlns:p15="http://schemas.microsoft.com/office/powerpoint/2012/main" timeZoneBias="-540">
          <p15:parentCm authorId="1" idx="2"/>
        </p15:threadingInfo>
      </p:ext>
    </p:extLst>
  </p:cm>
  <p:cm authorId="1" dt="2020-04-23T10:19:54.861" idx="18">
    <p:pos x="33" y="457"/>
    <p:text>drop 한 이유 : sns데이터와 ㄷ통일성이 있어야하는데 sns에는 한국어를 태그로하고 자료를 뽑았기떄문에 외국인 제외 / 법인은 실용성에 의해 움직이는 집단이기떄문에 핫플과 관련이 없다고 생각해서 드랍</p:text>
    <p:extLst>
      <p:ext uri="{C676402C-5697-4E1C-873F-D02D1690AC5C}">
        <p15:threadingInfo xmlns:p15="http://schemas.microsoft.com/office/powerpoint/2012/main" timeZoneBias="-540">
          <p15:parentCm authorId="1" idx="2"/>
        </p15:threadingInfo>
      </p:ext>
    </p:extLst>
  </p:cm>
  <p:cm authorId="1" dt="2020-04-24T09:44:57.162" idx="19">
    <p:pos x="33" y="593"/>
    <p:text>영리단체</p:text>
    <p:extLst>
      <p:ext uri="{C676402C-5697-4E1C-873F-D02D1690AC5C}">
        <p15:threadingInfo xmlns:p15="http://schemas.microsoft.com/office/powerpoint/2012/main" timeZoneBias="-540">
          <p15:parentCm authorId="1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6:58:49.611" idx="4">
    <p:pos x="146" y="146"/>
    <p:text>- 내국인 + 도민
- 가설 
    - 외국인은 현금사용비율이 높고 , 일반 관광객과 루트가 다르다?
        - 소수의 데이터로 일반화될 가능성 ↑
    - 법인이 사용금액 은 높지만 법인은 실용성에 의해 움직인다는 가설</p:text>
    <p:extLst>
      <p:ext uri="{C676402C-5697-4E1C-873F-D02D1690AC5C}">
        <p15:threadingInfo xmlns:p15="http://schemas.microsoft.com/office/powerpoint/2012/main" timeZoneBias="-540"/>
      </p:ext>
    </p:extLst>
  </p:cm>
  <p:cm authorId="1" dt="2020-04-20T09:14:05.845" idx="10">
    <p:pos x="146" y="282"/>
    <p:text>제주에서의 외국인 총소비액 알기 **</p:text>
    <p:extLst>
      <p:ext uri="{C676402C-5697-4E1C-873F-D02D1690AC5C}">
        <p15:threadingInfo xmlns:p15="http://schemas.microsoft.com/office/powerpoint/2012/main" timeZoneBias="-540">
          <p15:parentCm authorId="1" idx="4"/>
        </p15:threadingInfo>
      </p:ext>
    </p:extLst>
  </p:cm>
  <p:cm authorId="1" dt="2020-04-20T09:14:14.647" idx="12">
    <p:pos x="146" y="418"/>
    <p:text>일반화가 가능한 정도인지 !</p:text>
    <p:extLst>
      <p:ext uri="{C676402C-5697-4E1C-873F-D02D1690AC5C}">
        <p15:threadingInfo xmlns:p15="http://schemas.microsoft.com/office/powerpoint/2012/main" timeZoneBias="-540">
          <p15:parentCm authorId="1" idx="4"/>
        </p15:threadingInfo>
      </p:ext>
    </p:extLst>
  </p:cm>
  <p:cm authorId="1" dt="2020-04-20T09:14:07.676" idx="1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24어부터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24어부터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20T11:16:43.984" idx="14">
    <p:pos x="10" y="282"/>
    <p:text>나눌때에는 1234분위기준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24어부터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0C487D-8DCB-4F17-A81D-429D788CB955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4EA4A857-9A77-4A06-A6BD-858919BB2F9D}">
      <dgm:prSet phldrT="[텍스트]"/>
      <dgm:spPr/>
      <dgm:t>
        <a:bodyPr/>
        <a:lstStyle/>
        <a:p>
          <a:pPr algn="ctr" latinLnBrk="1"/>
          <a:r>
            <a:rPr lang="ko-KR" altLang="en-US" b="1" dirty="0"/>
            <a:t>카드 </a:t>
          </a:r>
          <a:r>
            <a:rPr lang="en-US" altLang="ko-KR" b="1" dirty="0"/>
            <a:t>: </a:t>
          </a:r>
          <a:r>
            <a:rPr lang="ko-KR" altLang="en-US" b="1" dirty="0"/>
            <a:t>지역</a:t>
          </a:r>
        </a:p>
      </dgm:t>
    </dgm:pt>
    <dgm:pt modelId="{FF78F492-5345-4A16-9743-C60296140E54}" type="parTrans" cxnId="{A389E931-CE61-4067-BF60-0E68D394DA54}">
      <dgm:prSet/>
      <dgm:spPr/>
      <dgm:t>
        <a:bodyPr/>
        <a:lstStyle/>
        <a:p>
          <a:pPr algn="ctr" latinLnBrk="1"/>
          <a:endParaRPr lang="ko-KR" altLang="en-US"/>
        </a:p>
      </dgm:t>
    </dgm:pt>
    <dgm:pt modelId="{9BACB939-AFA1-454A-B260-1F666E46DBC9}" type="sibTrans" cxnId="{A389E931-CE61-4067-BF60-0E68D394DA54}">
      <dgm:prSet/>
      <dgm:spPr/>
      <dgm:t>
        <a:bodyPr/>
        <a:lstStyle/>
        <a:p>
          <a:pPr algn="ctr" latinLnBrk="1"/>
          <a:endParaRPr lang="ko-KR" altLang="en-US"/>
        </a:p>
      </dgm:t>
    </dgm:pt>
    <dgm:pt modelId="{5D9A713E-9099-48CB-8077-0645E20F761F}">
      <dgm:prSet phldrT="[텍스트]"/>
      <dgm:spPr/>
      <dgm:t>
        <a:bodyPr/>
        <a:lstStyle/>
        <a:p>
          <a:pPr algn="ctr" latinLnBrk="1"/>
          <a:r>
            <a:rPr lang="en-US" altLang="ko-KR" b="1" dirty="0"/>
            <a:t>SNS : </a:t>
          </a:r>
          <a:r>
            <a:rPr lang="ko-KR" altLang="en-US" b="1" dirty="0"/>
            <a:t>업종</a:t>
          </a:r>
        </a:p>
      </dgm:t>
    </dgm:pt>
    <dgm:pt modelId="{CA349B98-8512-4B17-96FC-2F19894C7E9A}" type="parTrans" cxnId="{43A733B5-C1F3-4894-AA9E-1F3A7ADCF23C}">
      <dgm:prSet/>
      <dgm:spPr/>
      <dgm:t>
        <a:bodyPr/>
        <a:lstStyle/>
        <a:p>
          <a:pPr algn="ctr" latinLnBrk="1"/>
          <a:endParaRPr lang="ko-KR" altLang="en-US"/>
        </a:p>
      </dgm:t>
    </dgm:pt>
    <dgm:pt modelId="{2B3878D7-FC67-4CC9-B77E-77C1BE0BA582}" type="sibTrans" cxnId="{43A733B5-C1F3-4894-AA9E-1F3A7ADCF23C}">
      <dgm:prSet/>
      <dgm:spPr/>
      <dgm:t>
        <a:bodyPr/>
        <a:lstStyle/>
        <a:p>
          <a:pPr algn="ctr" latinLnBrk="1"/>
          <a:endParaRPr lang="ko-KR" altLang="en-US"/>
        </a:p>
      </dgm:t>
    </dgm:pt>
    <dgm:pt modelId="{4B48BDD2-F26A-48A6-8FF7-E9DA9D555BA0}">
      <dgm:prSet phldrT="[텍스트]"/>
      <dgm:spPr>
        <a:ln>
          <a:solidFill>
            <a:srgbClr val="5B9BD5"/>
          </a:solidFill>
        </a:ln>
      </dgm:spPr>
      <dgm:t>
        <a:bodyPr/>
        <a:lstStyle/>
        <a:p>
          <a:pPr algn="ctr" latinLnBrk="1"/>
          <a:r>
            <a:rPr lang="ko-KR" altLang="en-US" b="1" dirty="0" err="1"/>
            <a:t>핫플</a:t>
          </a:r>
          <a:endParaRPr lang="ko-KR" altLang="en-US" b="1" dirty="0"/>
        </a:p>
      </dgm:t>
    </dgm:pt>
    <dgm:pt modelId="{D4D05FDD-618E-4707-926A-8C25763A7A9C}" type="parTrans" cxnId="{D3194202-8BD3-471C-ADE2-C53618F2E519}">
      <dgm:prSet/>
      <dgm:spPr/>
      <dgm:t>
        <a:bodyPr/>
        <a:lstStyle/>
        <a:p>
          <a:pPr algn="ctr" latinLnBrk="1"/>
          <a:endParaRPr lang="ko-KR" altLang="en-US"/>
        </a:p>
      </dgm:t>
    </dgm:pt>
    <dgm:pt modelId="{20DD20D5-EE8D-4281-B974-8B8EF2A3C867}" type="sibTrans" cxnId="{D3194202-8BD3-471C-ADE2-C53618F2E519}">
      <dgm:prSet/>
      <dgm:spPr/>
      <dgm:t>
        <a:bodyPr/>
        <a:lstStyle/>
        <a:p>
          <a:pPr algn="ctr" latinLnBrk="1"/>
          <a:endParaRPr lang="ko-KR" altLang="en-US"/>
        </a:p>
      </dgm:t>
    </dgm:pt>
    <dgm:pt modelId="{4085D887-3496-4634-9FE9-6261BB5CDCE6}" type="pres">
      <dgm:prSet presAssocID="{C50C487D-8DCB-4F17-A81D-429D788CB955}" presName="Name0" presStyleCnt="0">
        <dgm:presLayoutVars>
          <dgm:dir/>
          <dgm:resizeHandles val="exact"/>
        </dgm:presLayoutVars>
      </dgm:prSet>
      <dgm:spPr/>
    </dgm:pt>
    <dgm:pt modelId="{E50090AF-3649-4781-A34D-97B0DD34DC21}" type="pres">
      <dgm:prSet presAssocID="{C50C487D-8DCB-4F17-A81D-429D788CB955}" presName="vNodes" presStyleCnt="0"/>
      <dgm:spPr/>
    </dgm:pt>
    <dgm:pt modelId="{3A77F111-B741-4D5C-BCA2-DEF4C1714F26}" type="pres">
      <dgm:prSet presAssocID="{4EA4A857-9A77-4A06-A6BD-858919BB2F9D}" presName="node" presStyleLbl="node1" presStyleIdx="0" presStyleCnt="3">
        <dgm:presLayoutVars>
          <dgm:bulletEnabled val="1"/>
        </dgm:presLayoutVars>
      </dgm:prSet>
      <dgm:spPr/>
    </dgm:pt>
    <dgm:pt modelId="{4B2E641D-D031-496A-B6AB-461021330145}" type="pres">
      <dgm:prSet presAssocID="{9BACB939-AFA1-454A-B260-1F666E46DBC9}" presName="spacerT" presStyleCnt="0"/>
      <dgm:spPr/>
    </dgm:pt>
    <dgm:pt modelId="{513D1329-5C00-4B32-BC27-67BEA1C71535}" type="pres">
      <dgm:prSet presAssocID="{9BACB939-AFA1-454A-B260-1F666E46DBC9}" presName="sibTrans" presStyleLbl="sibTrans2D1" presStyleIdx="0" presStyleCnt="2"/>
      <dgm:spPr/>
    </dgm:pt>
    <dgm:pt modelId="{179F4D8D-C73E-4792-B89D-F759FB5DF7B8}" type="pres">
      <dgm:prSet presAssocID="{9BACB939-AFA1-454A-B260-1F666E46DBC9}" presName="spacerB" presStyleCnt="0"/>
      <dgm:spPr/>
    </dgm:pt>
    <dgm:pt modelId="{8EA43E45-89AC-4D26-8A6A-C95ADA1C3F6C}" type="pres">
      <dgm:prSet presAssocID="{5D9A713E-9099-48CB-8077-0645E20F761F}" presName="node" presStyleLbl="node1" presStyleIdx="1" presStyleCnt="3">
        <dgm:presLayoutVars>
          <dgm:bulletEnabled val="1"/>
        </dgm:presLayoutVars>
      </dgm:prSet>
      <dgm:spPr/>
    </dgm:pt>
    <dgm:pt modelId="{987FA570-8002-46E5-83C1-1E04A8A30EB3}" type="pres">
      <dgm:prSet presAssocID="{C50C487D-8DCB-4F17-A81D-429D788CB955}" presName="sibTransLast" presStyleLbl="sibTrans2D1" presStyleIdx="1" presStyleCnt="2"/>
      <dgm:spPr/>
    </dgm:pt>
    <dgm:pt modelId="{9468E34C-643E-439B-B9A3-5D22751237E9}" type="pres">
      <dgm:prSet presAssocID="{C50C487D-8DCB-4F17-A81D-429D788CB955}" presName="connectorText" presStyleLbl="sibTrans2D1" presStyleIdx="1" presStyleCnt="2"/>
      <dgm:spPr/>
    </dgm:pt>
    <dgm:pt modelId="{C1E90A1D-E170-4272-8C97-4F758B44D4EB}" type="pres">
      <dgm:prSet presAssocID="{C50C487D-8DCB-4F17-A81D-429D788CB955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D3194202-8BD3-471C-ADE2-C53618F2E519}" srcId="{C50C487D-8DCB-4F17-A81D-429D788CB955}" destId="{4B48BDD2-F26A-48A6-8FF7-E9DA9D555BA0}" srcOrd="2" destOrd="0" parTransId="{D4D05FDD-618E-4707-926A-8C25763A7A9C}" sibTransId="{20DD20D5-EE8D-4281-B974-8B8EF2A3C867}"/>
    <dgm:cxn modelId="{416A6923-0DB9-4D4A-A539-F0C43730D0EE}" type="presOf" srcId="{4EA4A857-9A77-4A06-A6BD-858919BB2F9D}" destId="{3A77F111-B741-4D5C-BCA2-DEF4C1714F26}" srcOrd="0" destOrd="0" presId="urn:microsoft.com/office/officeart/2005/8/layout/equation2"/>
    <dgm:cxn modelId="{A389E931-CE61-4067-BF60-0E68D394DA54}" srcId="{C50C487D-8DCB-4F17-A81D-429D788CB955}" destId="{4EA4A857-9A77-4A06-A6BD-858919BB2F9D}" srcOrd="0" destOrd="0" parTransId="{FF78F492-5345-4A16-9743-C60296140E54}" sibTransId="{9BACB939-AFA1-454A-B260-1F666E46DBC9}"/>
    <dgm:cxn modelId="{A9ED6E71-4035-4282-B145-5D23368BD831}" type="presOf" srcId="{2B3878D7-FC67-4CC9-B77E-77C1BE0BA582}" destId="{9468E34C-643E-439B-B9A3-5D22751237E9}" srcOrd="1" destOrd="0" presId="urn:microsoft.com/office/officeart/2005/8/layout/equation2"/>
    <dgm:cxn modelId="{5634CB94-DB64-441F-B0D6-ACD018E2BF03}" type="presOf" srcId="{5D9A713E-9099-48CB-8077-0645E20F761F}" destId="{8EA43E45-89AC-4D26-8A6A-C95ADA1C3F6C}" srcOrd="0" destOrd="0" presId="urn:microsoft.com/office/officeart/2005/8/layout/equation2"/>
    <dgm:cxn modelId="{43A733B5-C1F3-4894-AA9E-1F3A7ADCF23C}" srcId="{C50C487D-8DCB-4F17-A81D-429D788CB955}" destId="{5D9A713E-9099-48CB-8077-0645E20F761F}" srcOrd="1" destOrd="0" parTransId="{CA349B98-8512-4B17-96FC-2F19894C7E9A}" sibTransId="{2B3878D7-FC67-4CC9-B77E-77C1BE0BA582}"/>
    <dgm:cxn modelId="{A5DC1BD2-F946-40AB-9F79-C469DDAC3AF1}" type="presOf" srcId="{9BACB939-AFA1-454A-B260-1F666E46DBC9}" destId="{513D1329-5C00-4B32-BC27-67BEA1C71535}" srcOrd="0" destOrd="0" presId="urn:microsoft.com/office/officeart/2005/8/layout/equation2"/>
    <dgm:cxn modelId="{D9959EEC-C536-4B7F-B705-385EDA596176}" type="presOf" srcId="{C50C487D-8DCB-4F17-A81D-429D788CB955}" destId="{4085D887-3496-4634-9FE9-6261BB5CDCE6}" srcOrd="0" destOrd="0" presId="urn:microsoft.com/office/officeart/2005/8/layout/equation2"/>
    <dgm:cxn modelId="{88A727EF-04FB-4D1C-984B-73A597F35E32}" type="presOf" srcId="{4B48BDD2-F26A-48A6-8FF7-E9DA9D555BA0}" destId="{C1E90A1D-E170-4272-8C97-4F758B44D4EB}" srcOrd="0" destOrd="0" presId="urn:microsoft.com/office/officeart/2005/8/layout/equation2"/>
    <dgm:cxn modelId="{0C9743F9-85F4-46BB-A38D-44C4DD074495}" type="presOf" srcId="{2B3878D7-FC67-4CC9-B77E-77C1BE0BA582}" destId="{987FA570-8002-46E5-83C1-1E04A8A30EB3}" srcOrd="0" destOrd="0" presId="urn:microsoft.com/office/officeart/2005/8/layout/equation2"/>
    <dgm:cxn modelId="{F2577A53-1410-4E6C-B995-1D4FC16DDDD0}" type="presParOf" srcId="{4085D887-3496-4634-9FE9-6261BB5CDCE6}" destId="{E50090AF-3649-4781-A34D-97B0DD34DC21}" srcOrd="0" destOrd="0" presId="urn:microsoft.com/office/officeart/2005/8/layout/equation2"/>
    <dgm:cxn modelId="{5224F844-F80B-46E3-97F4-6BE110CCA648}" type="presParOf" srcId="{E50090AF-3649-4781-A34D-97B0DD34DC21}" destId="{3A77F111-B741-4D5C-BCA2-DEF4C1714F26}" srcOrd="0" destOrd="0" presId="urn:microsoft.com/office/officeart/2005/8/layout/equation2"/>
    <dgm:cxn modelId="{D4C81A85-2DD0-4DA8-AC65-1A406ABA873E}" type="presParOf" srcId="{E50090AF-3649-4781-A34D-97B0DD34DC21}" destId="{4B2E641D-D031-496A-B6AB-461021330145}" srcOrd="1" destOrd="0" presId="urn:microsoft.com/office/officeart/2005/8/layout/equation2"/>
    <dgm:cxn modelId="{C6D82027-DF3D-4D23-BDA3-E91B0F422724}" type="presParOf" srcId="{E50090AF-3649-4781-A34D-97B0DD34DC21}" destId="{513D1329-5C00-4B32-BC27-67BEA1C71535}" srcOrd="2" destOrd="0" presId="urn:microsoft.com/office/officeart/2005/8/layout/equation2"/>
    <dgm:cxn modelId="{639D5BD8-2C04-496C-A4E1-E87F567D4CCB}" type="presParOf" srcId="{E50090AF-3649-4781-A34D-97B0DD34DC21}" destId="{179F4D8D-C73E-4792-B89D-F759FB5DF7B8}" srcOrd="3" destOrd="0" presId="urn:microsoft.com/office/officeart/2005/8/layout/equation2"/>
    <dgm:cxn modelId="{7D44ABC4-36A3-4A97-B2CF-8F40EC890A7D}" type="presParOf" srcId="{E50090AF-3649-4781-A34D-97B0DD34DC21}" destId="{8EA43E45-89AC-4D26-8A6A-C95ADA1C3F6C}" srcOrd="4" destOrd="0" presId="urn:microsoft.com/office/officeart/2005/8/layout/equation2"/>
    <dgm:cxn modelId="{D558A550-16B9-46FE-8B24-0009C20DE689}" type="presParOf" srcId="{4085D887-3496-4634-9FE9-6261BB5CDCE6}" destId="{987FA570-8002-46E5-83C1-1E04A8A30EB3}" srcOrd="1" destOrd="0" presId="urn:microsoft.com/office/officeart/2005/8/layout/equation2"/>
    <dgm:cxn modelId="{4DE7A670-EA5F-4A99-888D-CD96F968B4E4}" type="presParOf" srcId="{987FA570-8002-46E5-83C1-1E04A8A30EB3}" destId="{9468E34C-643E-439B-B9A3-5D22751237E9}" srcOrd="0" destOrd="0" presId="urn:microsoft.com/office/officeart/2005/8/layout/equation2"/>
    <dgm:cxn modelId="{6611F101-5DC4-4620-BEB6-D8B5C526CC8D}" type="presParOf" srcId="{4085D887-3496-4634-9FE9-6261BB5CDCE6}" destId="{C1E90A1D-E170-4272-8C97-4F758B44D4E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BF283F0-3B61-4E6E-B344-9A27260EC633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pPr latinLnBrk="1"/>
          <a:endParaRPr lang="ko-KR" altLang="en-US"/>
        </a:p>
      </dgm:t>
    </dgm:pt>
    <dgm:pt modelId="{6838C4D9-C69D-48FB-9D8D-5C666E7DF9B6}">
      <dgm:prSet phldrT="[텍스트]"/>
      <dgm:spPr/>
      <dgm:t>
        <a:bodyPr/>
        <a:lstStyle/>
        <a:p>
          <a:pPr latinLnBrk="1"/>
          <a:r>
            <a:rPr lang="ko-KR" altLang="en-US" b="1" dirty="0" err="1"/>
            <a:t>고성리</a:t>
          </a:r>
          <a:endParaRPr lang="ko-KR" altLang="en-US" b="1" dirty="0"/>
        </a:p>
      </dgm:t>
    </dgm:pt>
    <dgm:pt modelId="{A3C8A06C-3311-49E0-8514-E791200B5CB8}" type="parTrans" cxnId="{C5EF35BD-55EC-4D3E-B80C-E1291BC28961}">
      <dgm:prSet/>
      <dgm:spPr/>
      <dgm:t>
        <a:bodyPr/>
        <a:lstStyle/>
        <a:p>
          <a:pPr latinLnBrk="1"/>
          <a:endParaRPr lang="ko-KR" altLang="en-US"/>
        </a:p>
      </dgm:t>
    </dgm:pt>
    <dgm:pt modelId="{5BEB0BC9-63AB-4200-B026-D938598119BF}" type="sibTrans" cxnId="{C5EF35BD-55EC-4D3E-B80C-E1291BC28961}">
      <dgm:prSet/>
      <dgm:spPr/>
      <dgm:t>
        <a:bodyPr/>
        <a:lstStyle/>
        <a:p>
          <a:pPr latinLnBrk="1"/>
          <a:endParaRPr lang="ko-KR" altLang="en-US"/>
        </a:p>
      </dgm:t>
    </dgm:pt>
    <dgm:pt modelId="{2B6279D7-5815-4D2B-9F4F-A9AC838B9008}">
      <dgm:prSet phldrT="[텍스트]"/>
      <dgm:spPr/>
      <dgm:t>
        <a:bodyPr/>
        <a:lstStyle/>
        <a:p>
          <a:pPr latinLnBrk="1"/>
          <a:r>
            <a:rPr lang="ko-KR" altLang="en-US" b="1" dirty="0"/>
            <a:t>성산리</a:t>
          </a:r>
        </a:p>
      </dgm:t>
    </dgm:pt>
    <dgm:pt modelId="{9C3A764F-45EB-435F-9175-7F1C2E77C427}" type="parTrans" cxnId="{9DAB68D1-946C-40F0-A1A9-C0E7177F7B12}">
      <dgm:prSet/>
      <dgm:spPr/>
      <dgm:t>
        <a:bodyPr/>
        <a:lstStyle/>
        <a:p>
          <a:pPr latinLnBrk="1"/>
          <a:endParaRPr lang="ko-KR" altLang="en-US"/>
        </a:p>
      </dgm:t>
    </dgm:pt>
    <dgm:pt modelId="{791EC4A9-6469-4ACE-9603-DEED9F5892B0}" type="sibTrans" cxnId="{9DAB68D1-946C-40F0-A1A9-C0E7177F7B12}">
      <dgm:prSet/>
      <dgm:spPr/>
      <dgm:t>
        <a:bodyPr/>
        <a:lstStyle/>
        <a:p>
          <a:pPr latinLnBrk="1"/>
          <a:endParaRPr lang="ko-KR" altLang="en-US"/>
        </a:p>
      </dgm:t>
    </dgm:pt>
    <dgm:pt modelId="{88B7C3DE-C7C4-47BF-8BB2-B40CC6020B3C}">
      <dgm:prSet phldrT="[텍스트]"/>
      <dgm:spPr/>
      <dgm:t>
        <a:bodyPr/>
        <a:lstStyle/>
        <a:p>
          <a:pPr latinLnBrk="1"/>
          <a:r>
            <a:rPr lang="ko-KR" altLang="en-US" b="1" dirty="0" err="1"/>
            <a:t>오조리</a:t>
          </a:r>
          <a:endParaRPr lang="ko-KR" altLang="en-US" b="1" dirty="0"/>
        </a:p>
      </dgm:t>
    </dgm:pt>
    <dgm:pt modelId="{F3330233-DE16-4780-A679-EEC274224D25}" type="parTrans" cxnId="{57B5E5CA-A925-479D-9981-99497C8F2920}">
      <dgm:prSet/>
      <dgm:spPr/>
      <dgm:t>
        <a:bodyPr/>
        <a:lstStyle/>
        <a:p>
          <a:pPr latinLnBrk="1"/>
          <a:endParaRPr lang="ko-KR" altLang="en-US"/>
        </a:p>
      </dgm:t>
    </dgm:pt>
    <dgm:pt modelId="{0EDDBBA5-B4FA-4430-A1F4-B69587CDDB3A}" type="sibTrans" cxnId="{57B5E5CA-A925-479D-9981-99497C8F2920}">
      <dgm:prSet/>
      <dgm:spPr/>
      <dgm:t>
        <a:bodyPr/>
        <a:lstStyle/>
        <a:p>
          <a:pPr latinLnBrk="1"/>
          <a:endParaRPr lang="ko-KR" altLang="en-US"/>
        </a:p>
      </dgm:t>
    </dgm:pt>
    <dgm:pt modelId="{A147F65B-7BE3-4E3F-A6A4-953C5E57282D}">
      <dgm:prSet phldrT="[텍스트]"/>
      <dgm:spPr/>
      <dgm:t>
        <a:bodyPr/>
        <a:lstStyle/>
        <a:p>
          <a:pPr latinLnBrk="1"/>
          <a:r>
            <a:rPr lang="ko-KR" altLang="en-US" b="1" dirty="0"/>
            <a:t>우도</a:t>
          </a:r>
        </a:p>
      </dgm:t>
    </dgm:pt>
    <dgm:pt modelId="{FC4C0FE2-E1FF-4C82-B0F4-882F846C6C81}" type="parTrans" cxnId="{49D18D89-0621-4C91-A468-E9D53774953B}">
      <dgm:prSet/>
      <dgm:spPr/>
      <dgm:t>
        <a:bodyPr/>
        <a:lstStyle/>
        <a:p>
          <a:pPr latinLnBrk="1"/>
          <a:endParaRPr lang="ko-KR" altLang="en-US"/>
        </a:p>
      </dgm:t>
    </dgm:pt>
    <dgm:pt modelId="{A8457299-1D19-4ABB-AB77-3DF9DA45505D}" type="sibTrans" cxnId="{49D18D89-0621-4C91-A468-E9D53774953B}">
      <dgm:prSet/>
      <dgm:spPr/>
      <dgm:t>
        <a:bodyPr/>
        <a:lstStyle/>
        <a:p>
          <a:pPr latinLnBrk="1"/>
          <a:endParaRPr lang="ko-KR" altLang="en-US"/>
        </a:p>
      </dgm:t>
    </dgm:pt>
    <dgm:pt modelId="{8B016E15-F76C-4BED-9AFE-674436F053BA}" type="pres">
      <dgm:prSet presAssocID="{9BF283F0-3B61-4E6E-B344-9A27260EC633}" presName="Name0" presStyleCnt="0">
        <dgm:presLayoutVars>
          <dgm:chMax val="1"/>
          <dgm:chPref val="1"/>
        </dgm:presLayoutVars>
      </dgm:prSet>
      <dgm:spPr/>
    </dgm:pt>
    <dgm:pt modelId="{98B8879E-ED9A-4A46-A428-8F8FECF1E5E0}" type="pres">
      <dgm:prSet presAssocID="{6838C4D9-C69D-48FB-9D8D-5C666E7DF9B6}" presName="Parent" presStyleLbl="node0" presStyleIdx="0" presStyleCnt="1" custScaleX="101088" custScaleY="97544" custLinFactNeighborX="2797" custLinFactNeighborY="-14510">
        <dgm:presLayoutVars>
          <dgm:chMax val="5"/>
          <dgm:chPref val="5"/>
        </dgm:presLayoutVars>
      </dgm:prSet>
      <dgm:spPr/>
    </dgm:pt>
    <dgm:pt modelId="{C026B97B-DBF0-40B7-A627-AF4C3C1BCCEB}" type="pres">
      <dgm:prSet presAssocID="{6838C4D9-C69D-48FB-9D8D-5C666E7DF9B6}" presName="Accent1" presStyleLbl="node1" presStyleIdx="0" presStyleCnt="15"/>
      <dgm:spPr/>
    </dgm:pt>
    <dgm:pt modelId="{1E9E3DB7-9049-465C-AA99-B1C6229787FF}" type="pres">
      <dgm:prSet presAssocID="{6838C4D9-C69D-48FB-9D8D-5C666E7DF9B6}" presName="Accent2" presStyleLbl="node1" presStyleIdx="1" presStyleCnt="15"/>
      <dgm:spPr/>
    </dgm:pt>
    <dgm:pt modelId="{60C0A3BF-D2E8-4EFA-9623-D45192167A6E}" type="pres">
      <dgm:prSet presAssocID="{6838C4D9-C69D-48FB-9D8D-5C666E7DF9B6}" presName="Accent3" presStyleLbl="node1" presStyleIdx="2" presStyleCnt="15"/>
      <dgm:spPr/>
    </dgm:pt>
    <dgm:pt modelId="{88B85F42-4764-49F3-AAD2-496ED6868169}" type="pres">
      <dgm:prSet presAssocID="{6838C4D9-C69D-48FB-9D8D-5C666E7DF9B6}" presName="Accent4" presStyleLbl="node1" presStyleIdx="3" presStyleCnt="15"/>
      <dgm:spPr/>
    </dgm:pt>
    <dgm:pt modelId="{746EE9E1-78EF-4C85-90C0-E6C231503F71}" type="pres">
      <dgm:prSet presAssocID="{6838C4D9-C69D-48FB-9D8D-5C666E7DF9B6}" presName="Accent5" presStyleLbl="node1" presStyleIdx="4" presStyleCnt="15"/>
      <dgm:spPr/>
    </dgm:pt>
    <dgm:pt modelId="{28981C89-8ADB-4BEA-A57C-A26CAFDA7361}" type="pres">
      <dgm:prSet presAssocID="{6838C4D9-C69D-48FB-9D8D-5C666E7DF9B6}" presName="Accent6" presStyleLbl="node1" presStyleIdx="5" presStyleCnt="15"/>
      <dgm:spPr/>
    </dgm:pt>
    <dgm:pt modelId="{F0F106A9-CE96-41D2-A95B-F64113F4F9FF}" type="pres">
      <dgm:prSet presAssocID="{2B6279D7-5815-4D2B-9F4F-A9AC838B9008}" presName="Child1" presStyleLbl="node1" presStyleIdx="6" presStyleCnt="15" custScaleX="187293" custScaleY="188332" custLinFactY="34217" custLinFactNeighborX="62496" custLinFactNeighborY="100000">
        <dgm:presLayoutVars>
          <dgm:chMax val="0"/>
          <dgm:chPref val="0"/>
        </dgm:presLayoutVars>
      </dgm:prSet>
      <dgm:spPr/>
    </dgm:pt>
    <dgm:pt modelId="{6590ABB7-BE1B-4F06-8958-8C85880F18DD}" type="pres">
      <dgm:prSet presAssocID="{2B6279D7-5815-4D2B-9F4F-A9AC838B9008}" presName="Accent7" presStyleCnt="0"/>
      <dgm:spPr/>
    </dgm:pt>
    <dgm:pt modelId="{13225409-4E08-45C1-AA06-5B6636686382}" type="pres">
      <dgm:prSet presAssocID="{2B6279D7-5815-4D2B-9F4F-A9AC838B9008}" presName="AccentHold1" presStyleLbl="node1" presStyleIdx="7" presStyleCnt="15"/>
      <dgm:spPr/>
    </dgm:pt>
    <dgm:pt modelId="{5D091B8D-1C33-47EC-AFC0-9EAE9EF1411C}" type="pres">
      <dgm:prSet presAssocID="{2B6279D7-5815-4D2B-9F4F-A9AC838B9008}" presName="Accent8" presStyleCnt="0"/>
      <dgm:spPr/>
    </dgm:pt>
    <dgm:pt modelId="{3F2968FC-40D7-4CEC-B6E6-6F32841C987A}" type="pres">
      <dgm:prSet presAssocID="{2B6279D7-5815-4D2B-9F4F-A9AC838B9008}" presName="AccentHold2" presStyleLbl="node1" presStyleIdx="8" presStyleCnt="15"/>
      <dgm:spPr/>
    </dgm:pt>
    <dgm:pt modelId="{08ACEE92-76BA-49D9-A191-2A20508BA0EE}" type="pres">
      <dgm:prSet presAssocID="{88B7C3DE-C7C4-47BF-8BB2-B40CC6020B3C}" presName="Child2" presStyleLbl="node1" presStyleIdx="9" presStyleCnt="15" custScaleX="125187" custScaleY="113238" custLinFactNeighborX="1719" custLinFactNeighborY="-9047">
        <dgm:presLayoutVars>
          <dgm:chMax val="0"/>
          <dgm:chPref val="0"/>
        </dgm:presLayoutVars>
      </dgm:prSet>
      <dgm:spPr/>
    </dgm:pt>
    <dgm:pt modelId="{3F480A8F-DFBB-4DF7-A00E-64C2B2D59992}" type="pres">
      <dgm:prSet presAssocID="{88B7C3DE-C7C4-47BF-8BB2-B40CC6020B3C}" presName="Accent9" presStyleCnt="0"/>
      <dgm:spPr/>
    </dgm:pt>
    <dgm:pt modelId="{2195CA59-14B1-4E9B-9C6F-74C1A3C786B8}" type="pres">
      <dgm:prSet presAssocID="{88B7C3DE-C7C4-47BF-8BB2-B40CC6020B3C}" presName="AccentHold1" presStyleLbl="node1" presStyleIdx="10" presStyleCnt="15"/>
      <dgm:spPr/>
    </dgm:pt>
    <dgm:pt modelId="{830EC9D9-980D-46DB-B4EB-272031CA657F}" type="pres">
      <dgm:prSet presAssocID="{88B7C3DE-C7C4-47BF-8BB2-B40CC6020B3C}" presName="Accent10" presStyleCnt="0"/>
      <dgm:spPr/>
    </dgm:pt>
    <dgm:pt modelId="{71603177-0CEB-4832-8858-03807619612C}" type="pres">
      <dgm:prSet presAssocID="{88B7C3DE-C7C4-47BF-8BB2-B40CC6020B3C}" presName="AccentHold2" presStyleLbl="node1" presStyleIdx="11" presStyleCnt="15"/>
      <dgm:spPr/>
    </dgm:pt>
    <dgm:pt modelId="{E2E986A4-14EA-417E-AF78-EEBA1E20E317}" type="pres">
      <dgm:prSet presAssocID="{88B7C3DE-C7C4-47BF-8BB2-B40CC6020B3C}" presName="Accent11" presStyleCnt="0"/>
      <dgm:spPr/>
    </dgm:pt>
    <dgm:pt modelId="{3FDF1E6D-1B64-49D7-920C-C0EB0A900295}" type="pres">
      <dgm:prSet presAssocID="{88B7C3DE-C7C4-47BF-8BB2-B40CC6020B3C}" presName="AccentHold3" presStyleLbl="node1" presStyleIdx="12" presStyleCnt="15"/>
      <dgm:spPr/>
    </dgm:pt>
    <dgm:pt modelId="{99028236-A697-4FA3-99CD-CB24D1718DE4}" type="pres">
      <dgm:prSet presAssocID="{A147F65B-7BE3-4E3F-A6A4-953C5E57282D}" presName="Child3" presStyleLbl="node1" presStyleIdx="13" presStyleCnt="15" custScaleX="158423" custScaleY="161643" custLinFactX="-11970" custLinFactNeighborX="-100000" custLinFactNeighborY="-13525">
        <dgm:presLayoutVars>
          <dgm:chMax val="0"/>
          <dgm:chPref val="0"/>
        </dgm:presLayoutVars>
      </dgm:prSet>
      <dgm:spPr/>
    </dgm:pt>
    <dgm:pt modelId="{3C506560-D5FF-4FFB-8B1C-BF7B53D01E88}" type="pres">
      <dgm:prSet presAssocID="{A147F65B-7BE3-4E3F-A6A4-953C5E57282D}" presName="Accent12" presStyleCnt="0"/>
      <dgm:spPr/>
    </dgm:pt>
    <dgm:pt modelId="{3797DCC3-B35A-41C4-8AF4-75D3E4EC07BB}" type="pres">
      <dgm:prSet presAssocID="{A147F65B-7BE3-4E3F-A6A4-953C5E57282D}" presName="AccentHold1" presStyleLbl="node1" presStyleIdx="14" presStyleCnt="15"/>
      <dgm:spPr/>
    </dgm:pt>
  </dgm:ptLst>
  <dgm:cxnLst>
    <dgm:cxn modelId="{3C1B425D-4822-459A-9D96-A345041A8237}" type="presOf" srcId="{88B7C3DE-C7C4-47BF-8BB2-B40CC6020B3C}" destId="{08ACEE92-76BA-49D9-A191-2A20508BA0EE}" srcOrd="0" destOrd="0" presId="urn:microsoft.com/office/officeart/2009/3/layout/CircleRelationship"/>
    <dgm:cxn modelId="{D4C50386-E6F3-49CD-A710-3271FCC85F32}" type="presOf" srcId="{9BF283F0-3B61-4E6E-B344-9A27260EC633}" destId="{8B016E15-F76C-4BED-9AFE-674436F053BA}" srcOrd="0" destOrd="0" presId="urn:microsoft.com/office/officeart/2009/3/layout/CircleRelationship"/>
    <dgm:cxn modelId="{49D18D89-0621-4C91-A468-E9D53774953B}" srcId="{6838C4D9-C69D-48FB-9D8D-5C666E7DF9B6}" destId="{A147F65B-7BE3-4E3F-A6A4-953C5E57282D}" srcOrd="2" destOrd="0" parTransId="{FC4C0FE2-E1FF-4C82-B0F4-882F846C6C81}" sibTransId="{A8457299-1D19-4ABB-AB77-3DF9DA45505D}"/>
    <dgm:cxn modelId="{63C53FA3-22ED-4BEE-85A2-45A9A68143E3}" type="presOf" srcId="{6838C4D9-C69D-48FB-9D8D-5C666E7DF9B6}" destId="{98B8879E-ED9A-4A46-A428-8F8FECF1E5E0}" srcOrd="0" destOrd="0" presId="urn:microsoft.com/office/officeart/2009/3/layout/CircleRelationship"/>
    <dgm:cxn modelId="{727CE0B4-DF07-4254-A509-8822F401D8B9}" type="presOf" srcId="{2B6279D7-5815-4D2B-9F4F-A9AC838B9008}" destId="{F0F106A9-CE96-41D2-A95B-F64113F4F9FF}" srcOrd="0" destOrd="0" presId="urn:microsoft.com/office/officeart/2009/3/layout/CircleRelationship"/>
    <dgm:cxn modelId="{C5EF35BD-55EC-4D3E-B80C-E1291BC28961}" srcId="{9BF283F0-3B61-4E6E-B344-9A27260EC633}" destId="{6838C4D9-C69D-48FB-9D8D-5C666E7DF9B6}" srcOrd="0" destOrd="0" parTransId="{A3C8A06C-3311-49E0-8514-E791200B5CB8}" sibTransId="{5BEB0BC9-63AB-4200-B026-D938598119BF}"/>
    <dgm:cxn modelId="{57B5E5CA-A925-479D-9981-99497C8F2920}" srcId="{6838C4D9-C69D-48FB-9D8D-5C666E7DF9B6}" destId="{88B7C3DE-C7C4-47BF-8BB2-B40CC6020B3C}" srcOrd="1" destOrd="0" parTransId="{F3330233-DE16-4780-A679-EEC274224D25}" sibTransId="{0EDDBBA5-B4FA-4430-A1F4-B69587CDDB3A}"/>
    <dgm:cxn modelId="{9DAB68D1-946C-40F0-A1A9-C0E7177F7B12}" srcId="{6838C4D9-C69D-48FB-9D8D-5C666E7DF9B6}" destId="{2B6279D7-5815-4D2B-9F4F-A9AC838B9008}" srcOrd="0" destOrd="0" parTransId="{9C3A764F-45EB-435F-9175-7F1C2E77C427}" sibTransId="{791EC4A9-6469-4ACE-9603-DEED9F5892B0}"/>
    <dgm:cxn modelId="{CD6D8BE0-0197-4464-8854-06A675CC2E57}" type="presOf" srcId="{A147F65B-7BE3-4E3F-A6A4-953C5E57282D}" destId="{99028236-A697-4FA3-99CD-CB24D1718DE4}" srcOrd="0" destOrd="0" presId="urn:microsoft.com/office/officeart/2009/3/layout/CircleRelationship"/>
    <dgm:cxn modelId="{DA5819B1-E261-45B9-80DD-3DD23EDF3C5F}" type="presParOf" srcId="{8B016E15-F76C-4BED-9AFE-674436F053BA}" destId="{98B8879E-ED9A-4A46-A428-8F8FECF1E5E0}" srcOrd="0" destOrd="0" presId="urn:microsoft.com/office/officeart/2009/3/layout/CircleRelationship"/>
    <dgm:cxn modelId="{D78402E3-4DF6-466D-8D1C-00CB5EC01FC1}" type="presParOf" srcId="{8B016E15-F76C-4BED-9AFE-674436F053BA}" destId="{C026B97B-DBF0-40B7-A627-AF4C3C1BCCEB}" srcOrd="1" destOrd="0" presId="urn:microsoft.com/office/officeart/2009/3/layout/CircleRelationship"/>
    <dgm:cxn modelId="{9C101FD2-9992-4EE5-AD3C-2CEFE9F9F806}" type="presParOf" srcId="{8B016E15-F76C-4BED-9AFE-674436F053BA}" destId="{1E9E3DB7-9049-465C-AA99-B1C6229787FF}" srcOrd="2" destOrd="0" presId="urn:microsoft.com/office/officeart/2009/3/layout/CircleRelationship"/>
    <dgm:cxn modelId="{80F6F2CF-9DC0-4941-A22C-1CD11873A03B}" type="presParOf" srcId="{8B016E15-F76C-4BED-9AFE-674436F053BA}" destId="{60C0A3BF-D2E8-4EFA-9623-D45192167A6E}" srcOrd="3" destOrd="0" presId="urn:microsoft.com/office/officeart/2009/3/layout/CircleRelationship"/>
    <dgm:cxn modelId="{0422B179-4FBB-4CAA-9ED8-D9D23364F322}" type="presParOf" srcId="{8B016E15-F76C-4BED-9AFE-674436F053BA}" destId="{88B85F42-4764-49F3-AAD2-496ED6868169}" srcOrd="4" destOrd="0" presId="urn:microsoft.com/office/officeart/2009/3/layout/CircleRelationship"/>
    <dgm:cxn modelId="{236DBC5F-3602-4B55-99F5-F0EBD7F663DB}" type="presParOf" srcId="{8B016E15-F76C-4BED-9AFE-674436F053BA}" destId="{746EE9E1-78EF-4C85-90C0-E6C231503F71}" srcOrd="5" destOrd="0" presId="urn:microsoft.com/office/officeart/2009/3/layout/CircleRelationship"/>
    <dgm:cxn modelId="{154E3CE0-A18E-4C30-A284-BAAC7519328F}" type="presParOf" srcId="{8B016E15-F76C-4BED-9AFE-674436F053BA}" destId="{28981C89-8ADB-4BEA-A57C-A26CAFDA7361}" srcOrd="6" destOrd="0" presId="urn:microsoft.com/office/officeart/2009/3/layout/CircleRelationship"/>
    <dgm:cxn modelId="{7775D20D-BEE7-4F41-BB61-EB6EAAB3388B}" type="presParOf" srcId="{8B016E15-F76C-4BED-9AFE-674436F053BA}" destId="{F0F106A9-CE96-41D2-A95B-F64113F4F9FF}" srcOrd="7" destOrd="0" presId="urn:microsoft.com/office/officeart/2009/3/layout/CircleRelationship"/>
    <dgm:cxn modelId="{D4877078-7671-4F9B-BFEF-4E583F93702B}" type="presParOf" srcId="{8B016E15-F76C-4BED-9AFE-674436F053BA}" destId="{6590ABB7-BE1B-4F06-8958-8C85880F18DD}" srcOrd="8" destOrd="0" presId="urn:microsoft.com/office/officeart/2009/3/layout/CircleRelationship"/>
    <dgm:cxn modelId="{ED9F3E0B-007D-462B-B2BD-6B06FF5045FD}" type="presParOf" srcId="{6590ABB7-BE1B-4F06-8958-8C85880F18DD}" destId="{13225409-4E08-45C1-AA06-5B6636686382}" srcOrd="0" destOrd="0" presId="urn:microsoft.com/office/officeart/2009/3/layout/CircleRelationship"/>
    <dgm:cxn modelId="{4B22A437-9324-4129-95DC-C98B64B4837F}" type="presParOf" srcId="{8B016E15-F76C-4BED-9AFE-674436F053BA}" destId="{5D091B8D-1C33-47EC-AFC0-9EAE9EF1411C}" srcOrd="9" destOrd="0" presId="urn:microsoft.com/office/officeart/2009/3/layout/CircleRelationship"/>
    <dgm:cxn modelId="{9585C074-225F-429B-A0B8-20AB9E17A1A7}" type="presParOf" srcId="{5D091B8D-1C33-47EC-AFC0-9EAE9EF1411C}" destId="{3F2968FC-40D7-4CEC-B6E6-6F32841C987A}" srcOrd="0" destOrd="0" presId="urn:microsoft.com/office/officeart/2009/3/layout/CircleRelationship"/>
    <dgm:cxn modelId="{394EEEEB-9416-48E8-AF87-6BA709C13F9E}" type="presParOf" srcId="{8B016E15-F76C-4BED-9AFE-674436F053BA}" destId="{08ACEE92-76BA-49D9-A191-2A20508BA0EE}" srcOrd="10" destOrd="0" presId="urn:microsoft.com/office/officeart/2009/3/layout/CircleRelationship"/>
    <dgm:cxn modelId="{4274D844-00B7-40A7-A9F0-A6A8806C39DA}" type="presParOf" srcId="{8B016E15-F76C-4BED-9AFE-674436F053BA}" destId="{3F480A8F-DFBB-4DF7-A00E-64C2B2D59992}" srcOrd="11" destOrd="0" presId="urn:microsoft.com/office/officeart/2009/3/layout/CircleRelationship"/>
    <dgm:cxn modelId="{26EF1951-449E-471F-8FEA-066C04A70898}" type="presParOf" srcId="{3F480A8F-DFBB-4DF7-A00E-64C2B2D59992}" destId="{2195CA59-14B1-4E9B-9C6F-74C1A3C786B8}" srcOrd="0" destOrd="0" presId="urn:microsoft.com/office/officeart/2009/3/layout/CircleRelationship"/>
    <dgm:cxn modelId="{19548500-B61A-4C14-88B0-AC1B2E04DD65}" type="presParOf" srcId="{8B016E15-F76C-4BED-9AFE-674436F053BA}" destId="{830EC9D9-980D-46DB-B4EB-272031CA657F}" srcOrd="12" destOrd="0" presId="urn:microsoft.com/office/officeart/2009/3/layout/CircleRelationship"/>
    <dgm:cxn modelId="{FA603755-C791-4894-BA57-86028179AD60}" type="presParOf" srcId="{830EC9D9-980D-46DB-B4EB-272031CA657F}" destId="{71603177-0CEB-4832-8858-03807619612C}" srcOrd="0" destOrd="0" presId="urn:microsoft.com/office/officeart/2009/3/layout/CircleRelationship"/>
    <dgm:cxn modelId="{F51C3D9D-7418-48B6-9866-ACEA5EC7E9C0}" type="presParOf" srcId="{8B016E15-F76C-4BED-9AFE-674436F053BA}" destId="{E2E986A4-14EA-417E-AF78-EEBA1E20E317}" srcOrd="13" destOrd="0" presId="urn:microsoft.com/office/officeart/2009/3/layout/CircleRelationship"/>
    <dgm:cxn modelId="{BBA458B7-B48C-40F0-BB05-11B35B31E122}" type="presParOf" srcId="{E2E986A4-14EA-417E-AF78-EEBA1E20E317}" destId="{3FDF1E6D-1B64-49D7-920C-C0EB0A900295}" srcOrd="0" destOrd="0" presId="urn:microsoft.com/office/officeart/2009/3/layout/CircleRelationship"/>
    <dgm:cxn modelId="{E954E2AD-161D-434A-96AE-0E1AAEA8E190}" type="presParOf" srcId="{8B016E15-F76C-4BED-9AFE-674436F053BA}" destId="{99028236-A697-4FA3-99CD-CB24D1718DE4}" srcOrd="14" destOrd="0" presId="urn:microsoft.com/office/officeart/2009/3/layout/CircleRelationship"/>
    <dgm:cxn modelId="{54F26787-2213-4D18-A4C5-912C09B54716}" type="presParOf" srcId="{8B016E15-F76C-4BED-9AFE-674436F053BA}" destId="{3C506560-D5FF-4FFB-8B1C-BF7B53D01E88}" srcOrd="15" destOrd="0" presId="urn:microsoft.com/office/officeart/2009/3/layout/CircleRelationship"/>
    <dgm:cxn modelId="{8E0AA517-E695-462C-9BEE-E1681984314E}" type="presParOf" srcId="{3C506560-D5FF-4FFB-8B1C-BF7B53D01E88}" destId="{3797DCC3-B35A-41C4-8AF4-75D3E4EC07B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940C21-F8D2-4B7E-802F-8D285CE5A9A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1DEAD80-7176-4B0B-B384-333554D8F3A3}">
      <dgm:prSet/>
      <dgm:spPr/>
      <dgm:t>
        <a:bodyPr/>
        <a:lstStyle/>
        <a:p>
          <a:pPr latinLnBrk="1"/>
          <a:endParaRPr lang="ko-KR" altLang="en-US" dirty="0"/>
        </a:p>
      </dgm:t>
    </dgm:pt>
    <dgm:pt modelId="{5DDE55FF-C790-4765-BCBF-8F35CE082AF6}" type="parTrans" cxnId="{F1610EC3-9A3F-413C-BEF3-E0198DBB3B6C}">
      <dgm:prSet/>
      <dgm:spPr/>
      <dgm:t>
        <a:bodyPr/>
        <a:lstStyle/>
        <a:p>
          <a:pPr latinLnBrk="1"/>
          <a:endParaRPr lang="ko-KR" altLang="en-US"/>
        </a:p>
      </dgm:t>
    </dgm:pt>
    <dgm:pt modelId="{73E62F1D-3E47-4EDA-847E-9F595604E054}" type="sibTrans" cxnId="{F1610EC3-9A3F-413C-BEF3-E0198DBB3B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1763555E-A8DC-470B-A40A-FB42D778BA75}">
      <dgm:prSet phldrT="[텍스트]" custT="1"/>
      <dgm:spPr/>
      <dgm:t>
        <a:bodyPr/>
        <a:lstStyle/>
        <a:p>
          <a:pPr latinLnBrk="1"/>
          <a:r>
            <a:rPr lang="ko-KR" altLang="en-US" sz="1500" b="1" dirty="0" err="1">
              <a:solidFill>
                <a:srgbClr val="0070C0"/>
              </a:solidFill>
            </a:rPr>
            <a:t>고성리</a:t>
          </a:r>
          <a:endParaRPr lang="ko-KR" altLang="en-US" sz="1500" b="1" dirty="0">
            <a:solidFill>
              <a:srgbClr val="0070C0"/>
            </a:solidFill>
          </a:endParaRPr>
        </a:p>
      </dgm:t>
    </dgm:pt>
    <dgm:pt modelId="{009304E2-4A26-49C1-BFC2-64A7C8C4EF2A}" type="parTrans" cxnId="{45D8C102-6B90-4468-99C7-6CC86CC54035}">
      <dgm:prSet/>
      <dgm:spPr/>
      <dgm:t>
        <a:bodyPr/>
        <a:lstStyle/>
        <a:p>
          <a:pPr latinLnBrk="1"/>
          <a:endParaRPr lang="ko-KR" altLang="en-US"/>
        </a:p>
      </dgm:t>
    </dgm:pt>
    <dgm:pt modelId="{21474A60-9146-4B85-AF61-0D98A590E719}" type="sibTrans" cxnId="{45D8C102-6B90-4468-99C7-6CC86CC54035}">
      <dgm:prSet/>
      <dgm:spPr/>
      <dgm:t>
        <a:bodyPr/>
        <a:lstStyle/>
        <a:p>
          <a:pPr latinLnBrk="1"/>
          <a:endParaRPr lang="ko-KR" altLang="en-US"/>
        </a:p>
      </dgm:t>
    </dgm:pt>
    <dgm:pt modelId="{1FF083FA-AE0B-453B-935B-D86596816904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성산리</a:t>
          </a:r>
        </a:p>
      </dgm:t>
    </dgm:pt>
    <dgm:pt modelId="{1B30C72C-D6D6-4327-8852-79F39B89A7B7}" type="parTrans" cxnId="{112C07B8-053F-4624-9C39-F6E2541D1E34}">
      <dgm:prSet/>
      <dgm:spPr/>
      <dgm:t>
        <a:bodyPr/>
        <a:lstStyle/>
        <a:p>
          <a:pPr latinLnBrk="1"/>
          <a:endParaRPr lang="ko-KR" altLang="en-US"/>
        </a:p>
      </dgm:t>
    </dgm:pt>
    <dgm:pt modelId="{F5031197-426C-4EF6-AE6A-C842E6EBC21D}" type="sibTrans" cxnId="{112C07B8-053F-4624-9C39-F6E2541D1E34}">
      <dgm:prSet/>
      <dgm:spPr/>
      <dgm:t>
        <a:bodyPr/>
        <a:lstStyle/>
        <a:p>
          <a:pPr latinLnBrk="1"/>
          <a:endParaRPr lang="ko-KR" altLang="en-US"/>
        </a:p>
      </dgm:t>
    </dgm:pt>
    <dgm:pt modelId="{834FF455-EE0E-446A-A39C-8029F2C3185E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우도</a:t>
          </a:r>
        </a:p>
      </dgm:t>
    </dgm:pt>
    <dgm:pt modelId="{A776CD17-2B78-4472-8800-8FDDA455617F}" type="parTrans" cxnId="{3AF5E301-1406-49EB-870E-6CA6F1BF5E39}">
      <dgm:prSet/>
      <dgm:spPr/>
      <dgm:t>
        <a:bodyPr/>
        <a:lstStyle/>
        <a:p>
          <a:pPr latinLnBrk="1"/>
          <a:endParaRPr lang="ko-KR" altLang="en-US"/>
        </a:p>
      </dgm:t>
    </dgm:pt>
    <dgm:pt modelId="{573116E6-41F6-4F77-A5F8-3E0302A030F0}" type="sibTrans" cxnId="{3AF5E301-1406-49EB-870E-6CA6F1BF5E39}">
      <dgm:prSet/>
      <dgm:spPr/>
      <dgm:t>
        <a:bodyPr/>
        <a:lstStyle/>
        <a:p>
          <a:pPr latinLnBrk="1"/>
          <a:endParaRPr lang="ko-KR" altLang="en-US"/>
        </a:p>
      </dgm:t>
    </dgm:pt>
    <dgm:pt modelId="{368037B3-D931-4DC0-847A-FDCC7F5074F5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 </a:t>
          </a:r>
          <a:r>
            <a:rPr lang="ko-KR" altLang="en-US" sz="1500" b="1" dirty="0" err="1">
              <a:solidFill>
                <a:srgbClr val="0070C0"/>
              </a:solidFill>
            </a:rPr>
            <a:t>오조리</a:t>
          </a:r>
          <a:endParaRPr lang="ko-KR" altLang="en-US" sz="1500" b="1" dirty="0">
            <a:solidFill>
              <a:srgbClr val="0070C0"/>
            </a:solidFill>
          </a:endParaRPr>
        </a:p>
      </dgm:t>
    </dgm:pt>
    <dgm:pt modelId="{1259A2BB-61A2-496B-923A-A8C701910006}" type="parTrans" cxnId="{16D7E48C-B494-4ECD-B172-120643140A8C}">
      <dgm:prSet/>
      <dgm:spPr/>
      <dgm:t>
        <a:bodyPr/>
        <a:lstStyle/>
        <a:p>
          <a:pPr latinLnBrk="1"/>
          <a:endParaRPr lang="ko-KR" altLang="en-US"/>
        </a:p>
      </dgm:t>
    </dgm:pt>
    <dgm:pt modelId="{5D540A57-EEF4-4F2D-8E64-268816DB1672}" type="sibTrans" cxnId="{16D7E48C-B494-4ECD-B172-120643140A8C}">
      <dgm:prSet/>
      <dgm:spPr/>
      <dgm:t>
        <a:bodyPr/>
        <a:lstStyle/>
        <a:p>
          <a:pPr latinLnBrk="1"/>
          <a:endParaRPr lang="ko-KR" altLang="en-US"/>
        </a:p>
      </dgm:t>
    </dgm:pt>
    <dgm:pt modelId="{3F4C4CCC-1330-4654-8906-0EF953807D09}">
      <dgm:prSet phldrT="[텍스트]" custT="1"/>
      <dgm:spPr/>
      <dgm:t>
        <a:bodyPr/>
        <a:lstStyle/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시흥리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신산리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온평리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endParaRPr lang="en-US" altLang="ko-KR" sz="1200" dirty="0"/>
        </a:p>
      </dgm:t>
    </dgm:pt>
    <dgm:pt modelId="{BD353EE2-36FB-4A9D-9541-F37E1D880426}" type="parTrans" cxnId="{B7F1C5E9-F4B2-4D92-AD78-995C6C21369F}">
      <dgm:prSet/>
      <dgm:spPr/>
      <dgm:t>
        <a:bodyPr/>
        <a:lstStyle/>
        <a:p>
          <a:pPr latinLnBrk="1"/>
          <a:endParaRPr lang="ko-KR" altLang="en-US"/>
        </a:p>
      </dgm:t>
    </dgm:pt>
    <dgm:pt modelId="{A851512B-B729-4CF9-B4A9-97DC2A39E727}" type="sibTrans" cxnId="{B7F1C5E9-F4B2-4D92-AD78-995C6C21369F}">
      <dgm:prSet/>
      <dgm:spPr/>
      <dgm:t>
        <a:bodyPr/>
        <a:lstStyle/>
        <a:p>
          <a:pPr latinLnBrk="1"/>
          <a:endParaRPr lang="ko-KR" altLang="en-US"/>
        </a:p>
      </dgm:t>
    </dgm:pt>
    <dgm:pt modelId="{CC53A39D-9373-41C8-A4AF-55CA64C62F4C}" type="pres">
      <dgm:prSet presAssocID="{BC940C21-F8D2-4B7E-802F-8D285CE5A9AA}" presName="Name0" presStyleCnt="0">
        <dgm:presLayoutVars>
          <dgm:chMax val="7"/>
          <dgm:chPref val="7"/>
          <dgm:dir/>
        </dgm:presLayoutVars>
      </dgm:prSet>
      <dgm:spPr/>
    </dgm:pt>
    <dgm:pt modelId="{D4BCCD6B-4AD3-411F-A8BC-38DC3BD7957D}" type="pres">
      <dgm:prSet presAssocID="{BC940C21-F8D2-4B7E-802F-8D285CE5A9AA}" presName="Name1" presStyleCnt="0"/>
      <dgm:spPr/>
    </dgm:pt>
    <dgm:pt modelId="{74AECC1E-D99B-450C-8BF9-9E141DF19EB6}" type="pres">
      <dgm:prSet presAssocID="{73E62F1D-3E47-4EDA-847E-9F595604E054}" presName="picture_1" presStyleCnt="0"/>
      <dgm:spPr/>
    </dgm:pt>
    <dgm:pt modelId="{C324039C-DA6A-4AD7-A55E-5B89A532B77F}" type="pres">
      <dgm:prSet presAssocID="{73E62F1D-3E47-4EDA-847E-9F595604E054}" presName="pictureRepeatNode" presStyleLbl="alignImgPlace1" presStyleIdx="0" presStyleCnt="6"/>
      <dgm:spPr/>
    </dgm:pt>
    <dgm:pt modelId="{F5F160F3-BF6B-4ED2-A6AB-963500C1870F}" type="pres">
      <dgm:prSet presAssocID="{B1DEAD80-7176-4B0B-B384-333554D8F3A3}" presName="text_1" presStyleLbl="node1" presStyleIdx="0" presStyleCnt="0">
        <dgm:presLayoutVars>
          <dgm:bulletEnabled val="1"/>
        </dgm:presLayoutVars>
      </dgm:prSet>
      <dgm:spPr/>
    </dgm:pt>
    <dgm:pt modelId="{6E94AE96-8F47-4DFF-BC87-1ACE86E98A55}" type="pres">
      <dgm:prSet presAssocID="{21474A60-9146-4B85-AF61-0D98A590E719}" presName="picture_2" presStyleCnt="0"/>
      <dgm:spPr/>
    </dgm:pt>
    <dgm:pt modelId="{9797F4FF-65B8-4D31-83DF-BCBE2A06EC66}" type="pres">
      <dgm:prSet presAssocID="{21474A60-9146-4B85-AF61-0D98A590E719}" presName="pictureRepeatNode" presStyleLbl="alignImgPlace1" presStyleIdx="1" presStyleCnt="6"/>
      <dgm:spPr/>
    </dgm:pt>
    <dgm:pt modelId="{5F7A6990-5FA3-4705-BA99-D2F413744C22}" type="pres">
      <dgm:prSet presAssocID="{1763555E-A8DC-470B-A40A-FB42D778BA75}" presName="line_2" presStyleLbl="parChTrans1D1" presStyleIdx="0" presStyleCnt="5"/>
      <dgm:spPr/>
    </dgm:pt>
    <dgm:pt modelId="{0BBEFD3E-7898-40B0-B3F0-FE42446E5C0F}" type="pres">
      <dgm:prSet presAssocID="{1763555E-A8DC-470B-A40A-FB42D778BA75}" presName="textparent_2" presStyleLbl="node1" presStyleIdx="0" presStyleCnt="0"/>
      <dgm:spPr/>
    </dgm:pt>
    <dgm:pt modelId="{B29172FF-A777-44A2-A82A-5511A815FEB3}" type="pres">
      <dgm:prSet presAssocID="{1763555E-A8DC-470B-A40A-FB42D778BA75}" presName="text_2" presStyleLbl="revTx" presStyleIdx="0" presStyleCnt="5" custScaleX="2000000" custLinFactX="-400000" custLinFactNeighborX="-483743" custLinFactNeighborY="2941">
        <dgm:presLayoutVars>
          <dgm:bulletEnabled val="1"/>
        </dgm:presLayoutVars>
      </dgm:prSet>
      <dgm:spPr/>
    </dgm:pt>
    <dgm:pt modelId="{02F889CC-7165-4740-946A-448132C656C6}" type="pres">
      <dgm:prSet presAssocID="{F5031197-426C-4EF6-AE6A-C842E6EBC21D}" presName="picture_3" presStyleCnt="0"/>
      <dgm:spPr/>
    </dgm:pt>
    <dgm:pt modelId="{4979814A-F7CA-47CD-B965-59F69A498C0F}" type="pres">
      <dgm:prSet presAssocID="{F5031197-426C-4EF6-AE6A-C842E6EBC21D}" presName="pictureRepeatNode" presStyleLbl="alignImgPlace1" presStyleIdx="2" presStyleCnt="6"/>
      <dgm:spPr/>
    </dgm:pt>
    <dgm:pt modelId="{D4173B15-B6E3-4F4B-A914-F7828E1D9F7C}" type="pres">
      <dgm:prSet presAssocID="{1FF083FA-AE0B-453B-935B-D86596816904}" presName="line_3" presStyleLbl="parChTrans1D1" presStyleIdx="1" presStyleCnt="5"/>
      <dgm:spPr/>
    </dgm:pt>
    <dgm:pt modelId="{C7EC19D0-0EC2-48BD-B8F2-72F3226D081B}" type="pres">
      <dgm:prSet presAssocID="{1FF083FA-AE0B-453B-935B-D86596816904}" presName="textparent_3" presStyleLbl="node1" presStyleIdx="0" presStyleCnt="0"/>
      <dgm:spPr/>
    </dgm:pt>
    <dgm:pt modelId="{2D70B34D-C431-4125-837C-C089FC19B651}" type="pres">
      <dgm:prSet presAssocID="{1FF083FA-AE0B-453B-935B-D86596816904}" presName="text_3" presStyleLbl="revTx" presStyleIdx="1" presStyleCnt="5" custScaleX="506950" custScaleY="113344" custLinFactX="-64030" custLinFactNeighborX="-100000" custLinFactNeighborY="-1161">
        <dgm:presLayoutVars>
          <dgm:bulletEnabled val="1"/>
        </dgm:presLayoutVars>
      </dgm:prSet>
      <dgm:spPr/>
    </dgm:pt>
    <dgm:pt modelId="{DC21B233-4BB2-43B9-8C25-C2FBD04EB026}" type="pres">
      <dgm:prSet presAssocID="{573116E6-41F6-4F77-A5F8-3E0302A030F0}" presName="picture_4" presStyleCnt="0"/>
      <dgm:spPr/>
    </dgm:pt>
    <dgm:pt modelId="{7F5792E9-1CE6-4161-BF0F-E23BCCF43DB5}" type="pres">
      <dgm:prSet presAssocID="{573116E6-41F6-4F77-A5F8-3E0302A030F0}" presName="pictureRepeatNode" presStyleLbl="alignImgPlace1" presStyleIdx="3" presStyleCnt="6"/>
      <dgm:spPr/>
    </dgm:pt>
    <dgm:pt modelId="{F95C59A1-9687-4DF5-BC44-92A43F4F2D67}" type="pres">
      <dgm:prSet presAssocID="{834FF455-EE0E-446A-A39C-8029F2C3185E}" presName="line_4" presStyleLbl="parChTrans1D1" presStyleIdx="2" presStyleCnt="5"/>
      <dgm:spPr/>
    </dgm:pt>
    <dgm:pt modelId="{6B832802-2B73-4CE2-9FBA-42A026D26933}" type="pres">
      <dgm:prSet presAssocID="{834FF455-EE0E-446A-A39C-8029F2C3185E}" presName="textparent_4" presStyleLbl="node1" presStyleIdx="0" presStyleCnt="0"/>
      <dgm:spPr/>
    </dgm:pt>
    <dgm:pt modelId="{4329187C-80F7-4266-8B4C-A8252114DABF}" type="pres">
      <dgm:prSet presAssocID="{834FF455-EE0E-446A-A39C-8029F2C3185E}" presName="text_4" presStyleLbl="revTx" presStyleIdx="2" presStyleCnt="5" custScaleX="2000000" custLinFactX="-200000" custLinFactNeighborX="-271985" custLinFactNeighborY="-2528">
        <dgm:presLayoutVars>
          <dgm:bulletEnabled val="1"/>
        </dgm:presLayoutVars>
      </dgm:prSet>
      <dgm:spPr/>
    </dgm:pt>
    <dgm:pt modelId="{8C858E3F-6803-4F5B-A264-8A7317A21554}" type="pres">
      <dgm:prSet presAssocID="{5D540A57-EEF4-4F2D-8E64-268816DB1672}" presName="picture_5" presStyleCnt="0"/>
      <dgm:spPr/>
    </dgm:pt>
    <dgm:pt modelId="{3C5709B1-C2C1-45EF-96C6-A913DB1909D8}" type="pres">
      <dgm:prSet presAssocID="{5D540A57-EEF4-4F2D-8E64-268816DB1672}" presName="pictureRepeatNode" presStyleLbl="alignImgPlace1" presStyleIdx="4" presStyleCnt="6"/>
      <dgm:spPr/>
    </dgm:pt>
    <dgm:pt modelId="{32748BAA-03D7-4853-9516-8F5333489E38}" type="pres">
      <dgm:prSet presAssocID="{368037B3-D931-4DC0-847A-FDCC7F5074F5}" presName="line_5" presStyleLbl="parChTrans1D1" presStyleIdx="3" presStyleCnt="5"/>
      <dgm:spPr/>
    </dgm:pt>
    <dgm:pt modelId="{C7CD6B9F-E954-48D6-9AA2-5296A4E21A15}" type="pres">
      <dgm:prSet presAssocID="{368037B3-D931-4DC0-847A-FDCC7F5074F5}" presName="textparent_5" presStyleLbl="node1" presStyleIdx="0" presStyleCnt="0"/>
      <dgm:spPr/>
    </dgm:pt>
    <dgm:pt modelId="{026523EE-5F53-4995-9064-C53F9E917719}" type="pres">
      <dgm:prSet presAssocID="{368037B3-D931-4DC0-847A-FDCC7F5074F5}" presName="text_5" presStyleLbl="revTx" presStyleIdx="3" presStyleCnt="5" custScaleX="380690" custScaleY="105409" custLinFactX="-43367" custLinFactNeighborX="-100000" custLinFactNeighborY="1599">
        <dgm:presLayoutVars>
          <dgm:bulletEnabled val="1"/>
        </dgm:presLayoutVars>
      </dgm:prSet>
      <dgm:spPr/>
    </dgm:pt>
    <dgm:pt modelId="{B2286765-B46D-4C88-BA67-90C8EDC42ECB}" type="pres">
      <dgm:prSet presAssocID="{A851512B-B729-4CF9-B4A9-97DC2A39E727}" presName="picture_6" presStyleCnt="0"/>
      <dgm:spPr/>
    </dgm:pt>
    <dgm:pt modelId="{F07C4C2E-90D5-4E24-9006-3CE8C35ED81D}" type="pres">
      <dgm:prSet presAssocID="{A851512B-B729-4CF9-B4A9-97DC2A39E727}" presName="pictureRepeatNode" presStyleLbl="alignImgPlace1" presStyleIdx="5" presStyleCnt="6"/>
      <dgm:spPr/>
    </dgm:pt>
    <dgm:pt modelId="{9AB6B7DE-0C84-4947-8A2A-25974C9F308E}" type="pres">
      <dgm:prSet presAssocID="{3F4C4CCC-1330-4654-8906-0EF953807D09}" presName="line_6" presStyleLbl="parChTrans1D1" presStyleIdx="4" presStyleCnt="5"/>
      <dgm:spPr/>
    </dgm:pt>
    <dgm:pt modelId="{334648CE-84B7-44EE-96CE-1A2A976AD458}" type="pres">
      <dgm:prSet presAssocID="{3F4C4CCC-1330-4654-8906-0EF953807D09}" presName="textparent_6" presStyleLbl="node1" presStyleIdx="0" presStyleCnt="0"/>
      <dgm:spPr/>
    </dgm:pt>
    <dgm:pt modelId="{CEF816C4-0AE7-4136-BB9E-3BE60BC98084}" type="pres">
      <dgm:prSet presAssocID="{3F4C4CCC-1330-4654-8906-0EF953807D09}" presName="text_6" presStyleLbl="revTx" presStyleIdx="4" presStyleCnt="5" custScaleX="198945" custScaleY="115404" custLinFactX="-32230" custLinFactNeighborX="-100000" custLinFactNeighborY="21359">
        <dgm:presLayoutVars>
          <dgm:bulletEnabled val="1"/>
        </dgm:presLayoutVars>
      </dgm:prSet>
      <dgm:spPr/>
    </dgm:pt>
  </dgm:ptLst>
  <dgm:cxnLst>
    <dgm:cxn modelId="{3AF5E301-1406-49EB-870E-6CA6F1BF5E39}" srcId="{BC940C21-F8D2-4B7E-802F-8D285CE5A9AA}" destId="{834FF455-EE0E-446A-A39C-8029F2C3185E}" srcOrd="3" destOrd="0" parTransId="{A776CD17-2B78-4472-8800-8FDDA455617F}" sibTransId="{573116E6-41F6-4F77-A5F8-3E0302A030F0}"/>
    <dgm:cxn modelId="{45D8C102-6B90-4468-99C7-6CC86CC54035}" srcId="{BC940C21-F8D2-4B7E-802F-8D285CE5A9AA}" destId="{1763555E-A8DC-470B-A40A-FB42D778BA75}" srcOrd="1" destOrd="0" parTransId="{009304E2-4A26-49C1-BFC2-64A7C8C4EF2A}" sibTransId="{21474A60-9146-4B85-AF61-0D98A590E719}"/>
    <dgm:cxn modelId="{A0E75A0F-4F0E-4AF7-AC64-197B79190FF9}" type="presOf" srcId="{368037B3-D931-4DC0-847A-FDCC7F5074F5}" destId="{026523EE-5F53-4995-9064-C53F9E917719}" srcOrd="0" destOrd="0" presId="urn:microsoft.com/office/officeart/2008/layout/CircularPictureCallout"/>
    <dgm:cxn modelId="{F2CBB424-9D36-419E-9FC4-00F3E620FCA9}" type="presOf" srcId="{3F4C4CCC-1330-4654-8906-0EF953807D09}" destId="{CEF816C4-0AE7-4136-BB9E-3BE60BC98084}" srcOrd="0" destOrd="0" presId="urn:microsoft.com/office/officeart/2008/layout/CircularPictureCallout"/>
    <dgm:cxn modelId="{590A7F29-E989-4C66-B182-F4C9F557C5AC}" type="presOf" srcId="{21474A60-9146-4B85-AF61-0D98A590E719}" destId="{9797F4FF-65B8-4D31-83DF-BCBE2A06EC66}" srcOrd="0" destOrd="0" presId="urn:microsoft.com/office/officeart/2008/layout/CircularPictureCallout"/>
    <dgm:cxn modelId="{8D8E3F77-2C3F-4B10-84E9-7AC4C73BC464}" type="presOf" srcId="{A851512B-B729-4CF9-B4A9-97DC2A39E727}" destId="{F07C4C2E-90D5-4E24-9006-3CE8C35ED81D}" srcOrd="0" destOrd="0" presId="urn:microsoft.com/office/officeart/2008/layout/CircularPictureCallout"/>
    <dgm:cxn modelId="{54E80C7A-0C4C-49B9-BF44-EA5F4A4E663A}" type="presOf" srcId="{1FF083FA-AE0B-453B-935B-D86596816904}" destId="{2D70B34D-C431-4125-837C-C089FC19B651}" srcOrd="0" destOrd="0" presId="urn:microsoft.com/office/officeart/2008/layout/CircularPictureCallout"/>
    <dgm:cxn modelId="{E34BEB80-AE17-4238-A184-C0A917120315}" type="presOf" srcId="{BC940C21-F8D2-4B7E-802F-8D285CE5A9AA}" destId="{CC53A39D-9373-41C8-A4AF-55CA64C62F4C}" srcOrd="0" destOrd="0" presId="urn:microsoft.com/office/officeart/2008/layout/CircularPictureCallout"/>
    <dgm:cxn modelId="{16D7E48C-B494-4ECD-B172-120643140A8C}" srcId="{BC940C21-F8D2-4B7E-802F-8D285CE5A9AA}" destId="{368037B3-D931-4DC0-847A-FDCC7F5074F5}" srcOrd="4" destOrd="0" parTransId="{1259A2BB-61A2-496B-923A-A8C701910006}" sibTransId="{5D540A57-EEF4-4F2D-8E64-268816DB1672}"/>
    <dgm:cxn modelId="{DBDF1794-00DD-4492-9536-9784FE43063C}" type="presOf" srcId="{73E62F1D-3E47-4EDA-847E-9F595604E054}" destId="{C324039C-DA6A-4AD7-A55E-5B89A532B77F}" srcOrd="0" destOrd="0" presId="urn:microsoft.com/office/officeart/2008/layout/CircularPictureCallout"/>
    <dgm:cxn modelId="{4897F0A2-74D3-49C3-A7B1-2E903037D6E5}" type="presOf" srcId="{5D540A57-EEF4-4F2D-8E64-268816DB1672}" destId="{3C5709B1-C2C1-45EF-96C6-A913DB1909D8}" srcOrd="0" destOrd="0" presId="urn:microsoft.com/office/officeart/2008/layout/CircularPictureCallout"/>
    <dgm:cxn modelId="{3AB972A4-8B15-4FA7-9AF7-E2A789E77889}" type="presOf" srcId="{F5031197-426C-4EF6-AE6A-C842E6EBC21D}" destId="{4979814A-F7CA-47CD-B965-59F69A498C0F}" srcOrd="0" destOrd="0" presId="urn:microsoft.com/office/officeart/2008/layout/CircularPictureCallout"/>
    <dgm:cxn modelId="{F18385A5-3A5B-40AC-988E-923A06B93028}" type="presOf" srcId="{1763555E-A8DC-470B-A40A-FB42D778BA75}" destId="{B29172FF-A777-44A2-A82A-5511A815FEB3}" srcOrd="0" destOrd="0" presId="urn:microsoft.com/office/officeart/2008/layout/CircularPictureCallout"/>
    <dgm:cxn modelId="{E96A95A9-D208-4CD7-9C1F-C78678A87F6D}" type="presOf" srcId="{B1DEAD80-7176-4B0B-B384-333554D8F3A3}" destId="{F5F160F3-BF6B-4ED2-A6AB-963500C1870F}" srcOrd="0" destOrd="0" presId="urn:microsoft.com/office/officeart/2008/layout/CircularPictureCallout"/>
    <dgm:cxn modelId="{112C07B8-053F-4624-9C39-F6E2541D1E34}" srcId="{BC940C21-F8D2-4B7E-802F-8D285CE5A9AA}" destId="{1FF083FA-AE0B-453B-935B-D86596816904}" srcOrd="2" destOrd="0" parTransId="{1B30C72C-D6D6-4327-8852-79F39B89A7B7}" sibTransId="{F5031197-426C-4EF6-AE6A-C842E6EBC21D}"/>
    <dgm:cxn modelId="{F1610EC3-9A3F-413C-BEF3-E0198DBB3B6C}" srcId="{BC940C21-F8D2-4B7E-802F-8D285CE5A9AA}" destId="{B1DEAD80-7176-4B0B-B384-333554D8F3A3}" srcOrd="0" destOrd="0" parTransId="{5DDE55FF-C790-4765-BCBF-8F35CE082AF6}" sibTransId="{73E62F1D-3E47-4EDA-847E-9F595604E054}"/>
    <dgm:cxn modelId="{80EC20D3-E85F-4EE0-AF45-3D26C082535C}" type="presOf" srcId="{573116E6-41F6-4F77-A5F8-3E0302A030F0}" destId="{7F5792E9-1CE6-4161-BF0F-E23BCCF43DB5}" srcOrd="0" destOrd="0" presId="urn:microsoft.com/office/officeart/2008/layout/CircularPictureCallout"/>
    <dgm:cxn modelId="{976319E3-254C-42E3-9B69-A29160BC7E60}" type="presOf" srcId="{834FF455-EE0E-446A-A39C-8029F2C3185E}" destId="{4329187C-80F7-4266-8B4C-A8252114DABF}" srcOrd="0" destOrd="0" presId="urn:microsoft.com/office/officeart/2008/layout/CircularPictureCallout"/>
    <dgm:cxn modelId="{B7F1C5E9-F4B2-4D92-AD78-995C6C21369F}" srcId="{BC940C21-F8D2-4B7E-802F-8D285CE5A9AA}" destId="{3F4C4CCC-1330-4654-8906-0EF953807D09}" srcOrd="5" destOrd="0" parTransId="{BD353EE2-36FB-4A9D-9541-F37E1D880426}" sibTransId="{A851512B-B729-4CF9-B4A9-97DC2A39E727}"/>
    <dgm:cxn modelId="{4A40FE7C-761F-4AF5-A7EC-CFF753800AF0}" type="presParOf" srcId="{CC53A39D-9373-41C8-A4AF-55CA64C62F4C}" destId="{D4BCCD6B-4AD3-411F-A8BC-38DC3BD7957D}" srcOrd="0" destOrd="0" presId="urn:microsoft.com/office/officeart/2008/layout/CircularPictureCallout"/>
    <dgm:cxn modelId="{CF5F7360-476E-4C3F-B829-8515BC8898F3}" type="presParOf" srcId="{D4BCCD6B-4AD3-411F-A8BC-38DC3BD7957D}" destId="{74AECC1E-D99B-450C-8BF9-9E141DF19EB6}" srcOrd="0" destOrd="0" presId="urn:microsoft.com/office/officeart/2008/layout/CircularPictureCallout"/>
    <dgm:cxn modelId="{E8F15B28-A262-4162-9B29-BBA2128D3D84}" type="presParOf" srcId="{74AECC1E-D99B-450C-8BF9-9E141DF19EB6}" destId="{C324039C-DA6A-4AD7-A55E-5B89A532B77F}" srcOrd="0" destOrd="0" presId="urn:microsoft.com/office/officeart/2008/layout/CircularPictureCallout"/>
    <dgm:cxn modelId="{48502BB6-6EB6-459B-9B9C-6D9D9969AD1E}" type="presParOf" srcId="{D4BCCD6B-4AD3-411F-A8BC-38DC3BD7957D}" destId="{F5F160F3-BF6B-4ED2-A6AB-963500C1870F}" srcOrd="1" destOrd="0" presId="urn:microsoft.com/office/officeart/2008/layout/CircularPictureCallout"/>
    <dgm:cxn modelId="{921122FF-DF5F-43A8-9171-4D3500931F30}" type="presParOf" srcId="{D4BCCD6B-4AD3-411F-A8BC-38DC3BD7957D}" destId="{6E94AE96-8F47-4DFF-BC87-1ACE86E98A55}" srcOrd="2" destOrd="0" presId="urn:microsoft.com/office/officeart/2008/layout/CircularPictureCallout"/>
    <dgm:cxn modelId="{6A63DC0E-97F7-4389-8CD6-B460CEEE7C3D}" type="presParOf" srcId="{6E94AE96-8F47-4DFF-BC87-1ACE86E98A55}" destId="{9797F4FF-65B8-4D31-83DF-BCBE2A06EC66}" srcOrd="0" destOrd="0" presId="urn:microsoft.com/office/officeart/2008/layout/CircularPictureCallout"/>
    <dgm:cxn modelId="{E37FBE08-AB9E-41E6-A3DA-7A5AF452F14F}" type="presParOf" srcId="{D4BCCD6B-4AD3-411F-A8BC-38DC3BD7957D}" destId="{5F7A6990-5FA3-4705-BA99-D2F413744C22}" srcOrd="3" destOrd="0" presId="urn:microsoft.com/office/officeart/2008/layout/CircularPictureCallout"/>
    <dgm:cxn modelId="{FD6BA601-922A-4BEC-9545-B71A2F231A3E}" type="presParOf" srcId="{D4BCCD6B-4AD3-411F-A8BC-38DC3BD7957D}" destId="{0BBEFD3E-7898-40B0-B3F0-FE42446E5C0F}" srcOrd="4" destOrd="0" presId="urn:microsoft.com/office/officeart/2008/layout/CircularPictureCallout"/>
    <dgm:cxn modelId="{1976DF6E-CC3F-462B-AB8D-8C8672F02DE3}" type="presParOf" srcId="{0BBEFD3E-7898-40B0-B3F0-FE42446E5C0F}" destId="{B29172FF-A777-44A2-A82A-5511A815FEB3}" srcOrd="0" destOrd="0" presId="urn:microsoft.com/office/officeart/2008/layout/CircularPictureCallout"/>
    <dgm:cxn modelId="{ECE1739B-54EF-4327-B4ED-ECC933390795}" type="presParOf" srcId="{D4BCCD6B-4AD3-411F-A8BC-38DC3BD7957D}" destId="{02F889CC-7165-4740-946A-448132C656C6}" srcOrd="5" destOrd="0" presId="urn:microsoft.com/office/officeart/2008/layout/CircularPictureCallout"/>
    <dgm:cxn modelId="{ACEAE1F0-BA18-4270-AAF6-410DA25F0955}" type="presParOf" srcId="{02F889CC-7165-4740-946A-448132C656C6}" destId="{4979814A-F7CA-47CD-B965-59F69A498C0F}" srcOrd="0" destOrd="0" presId="urn:microsoft.com/office/officeart/2008/layout/CircularPictureCallout"/>
    <dgm:cxn modelId="{BC205DEA-B0B9-47AA-A94A-68BB5EE71A73}" type="presParOf" srcId="{D4BCCD6B-4AD3-411F-A8BC-38DC3BD7957D}" destId="{D4173B15-B6E3-4F4B-A914-F7828E1D9F7C}" srcOrd="6" destOrd="0" presId="urn:microsoft.com/office/officeart/2008/layout/CircularPictureCallout"/>
    <dgm:cxn modelId="{04F96B0F-44D8-4218-9B7C-26DDE187C94B}" type="presParOf" srcId="{D4BCCD6B-4AD3-411F-A8BC-38DC3BD7957D}" destId="{C7EC19D0-0EC2-48BD-B8F2-72F3226D081B}" srcOrd="7" destOrd="0" presId="urn:microsoft.com/office/officeart/2008/layout/CircularPictureCallout"/>
    <dgm:cxn modelId="{25327F8D-66D7-4743-8EF9-530C9CC43522}" type="presParOf" srcId="{C7EC19D0-0EC2-48BD-B8F2-72F3226D081B}" destId="{2D70B34D-C431-4125-837C-C089FC19B651}" srcOrd="0" destOrd="0" presId="urn:microsoft.com/office/officeart/2008/layout/CircularPictureCallout"/>
    <dgm:cxn modelId="{3AB57E92-8AC1-44CC-8F9B-359B085521DB}" type="presParOf" srcId="{D4BCCD6B-4AD3-411F-A8BC-38DC3BD7957D}" destId="{DC21B233-4BB2-43B9-8C25-C2FBD04EB026}" srcOrd="8" destOrd="0" presId="urn:microsoft.com/office/officeart/2008/layout/CircularPictureCallout"/>
    <dgm:cxn modelId="{10311774-9853-4AAA-B0D4-210FACC0C196}" type="presParOf" srcId="{DC21B233-4BB2-43B9-8C25-C2FBD04EB026}" destId="{7F5792E9-1CE6-4161-BF0F-E23BCCF43DB5}" srcOrd="0" destOrd="0" presId="urn:microsoft.com/office/officeart/2008/layout/CircularPictureCallout"/>
    <dgm:cxn modelId="{C52A601C-CE28-4CA0-AD18-EA4DDFCAF0B8}" type="presParOf" srcId="{D4BCCD6B-4AD3-411F-A8BC-38DC3BD7957D}" destId="{F95C59A1-9687-4DF5-BC44-92A43F4F2D67}" srcOrd="9" destOrd="0" presId="urn:microsoft.com/office/officeart/2008/layout/CircularPictureCallout"/>
    <dgm:cxn modelId="{2E6BF224-1D37-40F9-A138-94A36C5B7BF0}" type="presParOf" srcId="{D4BCCD6B-4AD3-411F-A8BC-38DC3BD7957D}" destId="{6B832802-2B73-4CE2-9FBA-42A026D26933}" srcOrd="10" destOrd="0" presId="urn:microsoft.com/office/officeart/2008/layout/CircularPictureCallout"/>
    <dgm:cxn modelId="{0A6E55E1-12CF-41BE-A2AC-0BCBDEA3A112}" type="presParOf" srcId="{6B832802-2B73-4CE2-9FBA-42A026D26933}" destId="{4329187C-80F7-4266-8B4C-A8252114DABF}" srcOrd="0" destOrd="0" presId="urn:microsoft.com/office/officeart/2008/layout/CircularPictureCallout"/>
    <dgm:cxn modelId="{48C24E09-C227-457E-B68B-BC8F06F5C95D}" type="presParOf" srcId="{D4BCCD6B-4AD3-411F-A8BC-38DC3BD7957D}" destId="{8C858E3F-6803-4F5B-A264-8A7317A21554}" srcOrd="11" destOrd="0" presId="urn:microsoft.com/office/officeart/2008/layout/CircularPictureCallout"/>
    <dgm:cxn modelId="{744ED424-79A0-4083-A244-4E0CF38B6D59}" type="presParOf" srcId="{8C858E3F-6803-4F5B-A264-8A7317A21554}" destId="{3C5709B1-C2C1-45EF-96C6-A913DB1909D8}" srcOrd="0" destOrd="0" presId="urn:microsoft.com/office/officeart/2008/layout/CircularPictureCallout"/>
    <dgm:cxn modelId="{CB94E8F4-D99E-4F5A-904A-EDA55D1C239A}" type="presParOf" srcId="{D4BCCD6B-4AD3-411F-A8BC-38DC3BD7957D}" destId="{32748BAA-03D7-4853-9516-8F5333489E38}" srcOrd="12" destOrd="0" presId="urn:microsoft.com/office/officeart/2008/layout/CircularPictureCallout"/>
    <dgm:cxn modelId="{533DA7B7-DF37-4AD9-817C-278BB8E3467D}" type="presParOf" srcId="{D4BCCD6B-4AD3-411F-A8BC-38DC3BD7957D}" destId="{C7CD6B9F-E954-48D6-9AA2-5296A4E21A15}" srcOrd="13" destOrd="0" presId="urn:microsoft.com/office/officeart/2008/layout/CircularPictureCallout"/>
    <dgm:cxn modelId="{3952923A-832A-4222-859E-1631AE0204DF}" type="presParOf" srcId="{C7CD6B9F-E954-48D6-9AA2-5296A4E21A15}" destId="{026523EE-5F53-4995-9064-C53F9E917719}" srcOrd="0" destOrd="0" presId="urn:microsoft.com/office/officeart/2008/layout/CircularPictureCallout"/>
    <dgm:cxn modelId="{9234543A-28D5-425C-B195-6D99CFE6FE77}" type="presParOf" srcId="{D4BCCD6B-4AD3-411F-A8BC-38DC3BD7957D}" destId="{B2286765-B46D-4C88-BA67-90C8EDC42ECB}" srcOrd="14" destOrd="0" presId="urn:microsoft.com/office/officeart/2008/layout/CircularPictureCallout"/>
    <dgm:cxn modelId="{90A4F6E0-4B06-45DE-A725-7D288AD9B872}" type="presParOf" srcId="{B2286765-B46D-4C88-BA67-90C8EDC42ECB}" destId="{F07C4C2E-90D5-4E24-9006-3CE8C35ED81D}" srcOrd="0" destOrd="0" presId="urn:microsoft.com/office/officeart/2008/layout/CircularPictureCallout"/>
    <dgm:cxn modelId="{9179403C-2094-495D-8E6D-7FDA560AC15A}" type="presParOf" srcId="{D4BCCD6B-4AD3-411F-A8BC-38DC3BD7957D}" destId="{9AB6B7DE-0C84-4947-8A2A-25974C9F308E}" srcOrd="15" destOrd="0" presId="urn:microsoft.com/office/officeart/2008/layout/CircularPictureCallout"/>
    <dgm:cxn modelId="{E49B9328-5A84-46A3-AB50-D6564D4756DF}" type="presParOf" srcId="{D4BCCD6B-4AD3-411F-A8BC-38DC3BD7957D}" destId="{334648CE-84B7-44EE-96CE-1A2A976AD458}" srcOrd="16" destOrd="0" presId="urn:microsoft.com/office/officeart/2008/layout/CircularPictureCallout"/>
    <dgm:cxn modelId="{33169CFE-C19D-4C48-844F-0685F100D0EB}" type="presParOf" srcId="{334648CE-84B7-44EE-96CE-1A2A976AD458}" destId="{CEF816C4-0AE7-4136-BB9E-3BE60BC98084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07D886-EBA9-4A21-B843-FCC888A22251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741AEE3-8AFE-4C1B-8802-C504D81CD86A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B1A1EE8C-B891-4871-9A8C-AE3ED1E4084C}" type="parTrans" cxnId="{88766781-36C9-4835-B64B-A78CE0856D61}">
      <dgm:prSet/>
      <dgm:spPr/>
      <dgm:t>
        <a:bodyPr/>
        <a:lstStyle/>
        <a:p>
          <a:pPr latinLnBrk="1"/>
          <a:endParaRPr lang="ko-KR" altLang="en-US"/>
        </a:p>
      </dgm:t>
    </dgm:pt>
    <dgm:pt modelId="{5F541F82-BC47-4936-9D06-FDF2AEFEC71C}" type="sibTrans" cxnId="{88766781-36C9-4835-B64B-A78CE0856D61}">
      <dgm:prSet/>
      <dgm:spPr/>
      <dgm:t>
        <a:bodyPr/>
        <a:lstStyle/>
        <a:p>
          <a:pPr latinLnBrk="1"/>
          <a:endParaRPr lang="ko-KR" altLang="en-US"/>
        </a:p>
      </dgm:t>
    </dgm:pt>
    <dgm:pt modelId="{E965BA04-50D7-4DDA-A469-95AD0E9EDB60}" type="pres">
      <dgm:prSet presAssocID="{3A07D886-EBA9-4A21-B843-FCC888A22251}" presName="Name0" presStyleCnt="0">
        <dgm:presLayoutVars>
          <dgm:chMax val="7"/>
          <dgm:chPref val="5"/>
        </dgm:presLayoutVars>
      </dgm:prSet>
      <dgm:spPr/>
    </dgm:pt>
    <dgm:pt modelId="{1F073AA0-4E05-4071-984F-6AEB675BAF27}" type="pres">
      <dgm:prSet presAssocID="{3A07D886-EBA9-4A21-B843-FCC888A22251}" presName="arrowNode" presStyleLbl="node1" presStyleIdx="0" presStyleCnt="1" custAng="18392171" custLinFactNeighborX="-26764" custLinFactNeighborY="-8925"/>
      <dgm:spPr/>
    </dgm:pt>
    <dgm:pt modelId="{9A5311ED-604C-48B2-9AC6-DB615F48929B}" type="pres">
      <dgm:prSet presAssocID="{6741AEE3-8AFE-4C1B-8802-C504D81CD86A}" presName="txNode1" presStyleLbl="revTx" presStyleIdx="0" presStyleCnt="1">
        <dgm:presLayoutVars>
          <dgm:bulletEnabled val="1"/>
        </dgm:presLayoutVars>
      </dgm:prSet>
      <dgm:spPr/>
    </dgm:pt>
  </dgm:ptLst>
  <dgm:cxnLst>
    <dgm:cxn modelId="{672A043F-A413-465F-B32F-2BBC163B57ED}" type="presOf" srcId="{6741AEE3-8AFE-4C1B-8802-C504D81CD86A}" destId="{9A5311ED-604C-48B2-9AC6-DB615F48929B}" srcOrd="0" destOrd="0" presId="urn:microsoft.com/office/officeart/2009/3/layout/DescendingProcess"/>
    <dgm:cxn modelId="{88766781-36C9-4835-B64B-A78CE0856D61}" srcId="{3A07D886-EBA9-4A21-B843-FCC888A22251}" destId="{6741AEE3-8AFE-4C1B-8802-C504D81CD86A}" srcOrd="0" destOrd="0" parTransId="{B1A1EE8C-B891-4871-9A8C-AE3ED1E4084C}" sibTransId="{5F541F82-BC47-4936-9D06-FDF2AEFEC71C}"/>
    <dgm:cxn modelId="{75CF81F8-47CF-49BD-B50A-97D7A36899A3}" type="presOf" srcId="{3A07D886-EBA9-4A21-B843-FCC888A22251}" destId="{E965BA04-50D7-4DDA-A469-95AD0E9EDB60}" srcOrd="0" destOrd="0" presId="urn:microsoft.com/office/officeart/2009/3/layout/DescendingProcess"/>
    <dgm:cxn modelId="{53D9EDCC-439D-4B0E-9AA7-7536A314700D}" type="presParOf" srcId="{E965BA04-50D7-4DDA-A469-95AD0E9EDB60}" destId="{1F073AA0-4E05-4071-984F-6AEB675BAF27}" srcOrd="0" destOrd="0" presId="urn:microsoft.com/office/officeart/2009/3/layout/DescendingProcess"/>
    <dgm:cxn modelId="{EF75C45B-5ED1-4CE5-8C55-BF37E64C512C}" type="presParOf" srcId="{E965BA04-50D7-4DDA-A469-95AD0E9EDB60}" destId="{9A5311ED-604C-48B2-9AC6-DB615F48929B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94066-8718-444B-B3CD-0457F9AFB0E5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68564F6-26C9-4783-8ED4-3848133C4E91}">
      <dgm:prSet phldrT="[텍스트]"/>
      <dgm:spPr/>
      <dgm:t>
        <a:bodyPr/>
        <a:lstStyle/>
        <a:p>
          <a:pPr latinLnBrk="1"/>
          <a:r>
            <a:rPr lang="ko-KR" altLang="en-US" b="1" dirty="0"/>
            <a:t>관광지</a:t>
          </a:r>
        </a:p>
      </dgm:t>
    </dgm:pt>
    <dgm:pt modelId="{8C86380F-2CD9-4646-8C43-73E3FC271E03}" type="parTrans" cxnId="{4D8E37BD-0A00-4755-8AF6-B230F4D324B1}">
      <dgm:prSet/>
      <dgm:spPr/>
      <dgm:t>
        <a:bodyPr/>
        <a:lstStyle/>
        <a:p>
          <a:pPr latinLnBrk="1"/>
          <a:endParaRPr lang="ko-KR" altLang="en-US"/>
        </a:p>
      </dgm:t>
    </dgm:pt>
    <dgm:pt modelId="{4E9CC82D-AA9E-43BB-B530-130F97786057}" type="sibTrans" cxnId="{4D8E37BD-0A00-4755-8AF6-B230F4D324B1}">
      <dgm:prSet/>
      <dgm:spPr/>
      <dgm:t>
        <a:bodyPr/>
        <a:lstStyle/>
        <a:p>
          <a:pPr latinLnBrk="1"/>
          <a:endParaRPr lang="ko-KR" altLang="en-US"/>
        </a:p>
      </dgm:t>
    </dgm:pt>
    <dgm:pt modelId="{8F3FBC6B-3700-48D5-85EA-5A37F97AF3A0}">
      <dgm:prSet phldrT="[텍스트]"/>
      <dgm:spPr/>
      <dgm:t>
        <a:bodyPr/>
        <a:lstStyle/>
        <a:p>
          <a:pPr latinLnBrk="1"/>
          <a:r>
            <a:rPr lang="ko-KR" altLang="en-US" b="1" dirty="0"/>
            <a:t>행정 지역</a:t>
          </a:r>
        </a:p>
      </dgm:t>
    </dgm:pt>
    <dgm:pt modelId="{F678A41E-F847-4D75-934F-9C9DD420132C}" type="parTrans" cxnId="{44D57CA1-62D7-465D-80C3-5275C815AD10}">
      <dgm:prSet/>
      <dgm:spPr/>
      <dgm:t>
        <a:bodyPr/>
        <a:lstStyle/>
        <a:p>
          <a:pPr latinLnBrk="1"/>
          <a:endParaRPr lang="ko-KR" altLang="en-US"/>
        </a:p>
      </dgm:t>
    </dgm:pt>
    <dgm:pt modelId="{397835CB-FD48-4428-B477-8AAC70CFE75E}" type="sibTrans" cxnId="{44D57CA1-62D7-465D-80C3-5275C815AD10}">
      <dgm:prSet/>
      <dgm:spPr/>
      <dgm:t>
        <a:bodyPr/>
        <a:lstStyle/>
        <a:p>
          <a:pPr latinLnBrk="1"/>
          <a:endParaRPr lang="ko-KR" altLang="en-US"/>
        </a:p>
      </dgm:t>
    </dgm:pt>
    <dgm:pt modelId="{546E0EC7-ED4D-4734-9EDB-720FA8B649EF}">
      <dgm:prSet phldrT="[텍스트]" custT="1"/>
      <dgm:spPr/>
      <dgm:t>
        <a:bodyPr/>
        <a:lstStyle/>
        <a:p>
          <a:pPr latinLnBrk="1"/>
          <a:r>
            <a:rPr lang="ko-KR" altLang="en-US" sz="3600" b="1" dirty="0">
              <a:solidFill>
                <a:srgbClr val="70A9F0"/>
              </a:solidFill>
            </a:rPr>
            <a:t>성산 지역</a:t>
          </a:r>
        </a:p>
      </dgm:t>
    </dgm:pt>
    <dgm:pt modelId="{B4D1DC65-CE9D-469A-AEA9-AA7A4EF079D5}" type="parTrans" cxnId="{49C95E02-B225-41F6-B9D6-0A9FDA665612}">
      <dgm:prSet/>
      <dgm:spPr/>
      <dgm:t>
        <a:bodyPr/>
        <a:lstStyle/>
        <a:p>
          <a:pPr latinLnBrk="1"/>
          <a:endParaRPr lang="ko-KR" altLang="en-US"/>
        </a:p>
      </dgm:t>
    </dgm:pt>
    <dgm:pt modelId="{6715347A-4673-40B7-8F94-9B19CB550017}" type="sibTrans" cxnId="{49C95E02-B225-41F6-B9D6-0A9FDA665612}">
      <dgm:prSet/>
      <dgm:spPr/>
      <dgm:t>
        <a:bodyPr/>
        <a:lstStyle/>
        <a:p>
          <a:pPr latinLnBrk="1"/>
          <a:endParaRPr lang="ko-KR" altLang="en-US"/>
        </a:p>
      </dgm:t>
    </dgm:pt>
    <dgm:pt modelId="{52C7D4E1-8928-4B91-9BFA-0D155AAB1735}">
      <dgm:prSet phldrT="[텍스트]"/>
      <dgm:spPr/>
      <dgm:t>
        <a:bodyPr/>
        <a:lstStyle/>
        <a:p>
          <a:pPr latinLnBrk="1"/>
          <a:r>
            <a:rPr lang="ko-KR" altLang="en-US" b="1" dirty="0"/>
            <a:t>교육</a:t>
          </a:r>
        </a:p>
      </dgm:t>
    </dgm:pt>
    <dgm:pt modelId="{B35EF543-2C17-40EC-9AB0-E0C9FBD23F70}" type="parTrans" cxnId="{B3E5F4D4-C21A-4A7F-A4FA-C8ECECC3B76A}">
      <dgm:prSet/>
      <dgm:spPr/>
      <dgm:t>
        <a:bodyPr/>
        <a:lstStyle/>
        <a:p>
          <a:pPr latinLnBrk="1"/>
          <a:endParaRPr lang="ko-KR" altLang="en-US"/>
        </a:p>
      </dgm:t>
    </dgm:pt>
    <dgm:pt modelId="{0FD9EC5D-5BC6-4E0A-BAEA-2A37101ABEE6}" type="sibTrans" cxnId="{B3E5F4D4-C21A-4A7F-A4FA-C8ECECC3B76A}">
      <dgm:prSet/>
      <dgm:spPr/>
      <dgm:t>
        <a:bodyPr/>
        <a:lstStyle/>
        <a:p>
          <a:pPr latinLnBrk="1"/>
          <a:endParaRPr lang="ko-KR" altLang="en-US"/>
        </a:p>
      </dgm:t>
    </dgm:pt>
    <dgm:pt modelId="{5C01E971-34C2-4C2A-A9B6-C9BD2BF11C42}" type="pres">
      <dgm:prSet presAssocID="{72C94066-8718-444B-B3CD-0457F9AFB0E5}" presName="Name0" presStyleCnt="0">
        <dgm:presLayoutVars>
          <dgm:chMax val="4"/>
          <dgm:resizeHandles val="exact"/>
        </dgm:presLayoutVars>
      </dgm:prSet>
      <dgm:spPr/>
    </dgm:pt>
    <dgm:pt modelId="{9E24E9F2-D110-4885-A1D4-09F44D05BBD9}" type="pres">
      <dgm:prSet presAssocID="{72C94066-8718-444B-B3CD-0457F9AFB0E5}" presName="ellipse" presStyleLbl="trBgShp" presStyleIdx="0" presStyleCnt="1"/>
      <dgm:spPr/>
    </dgm:pt>
    <dgm:pt modelId="{BDAC9227-8E1F-43FC-87FD-6E4AFCD07B79}" type="pres">
      <dgm:prSet presAssocID="{72C94066-8718-444B-B3CD-0457F9AFB0E5}" presName="arrow1" presStyleLbl="fgShp" presStyleIdx="0" presStyleCnt="1"/>
      <dgm:spPr/>
    </dgm:pt>
    <dgm:pt modelId="{08032200-2ECE-41A8-8E80-2ED0AF232735}" type="pres">
      <dgm:prSet presAssocID="{72C94066-8718-444B-B3CD-0457F9AFB0E5}" presName="rectangle" presStyleLbl="revTx" presStyleIdx="0" presStyleCnt="1">
        <dgm:presLayoutVars>
          <dgm:bulletEnabled val="1"/>
        </dgm:presLayoutVars>
      </dgm:prSet>
      <dgm:spPr/>
    </dgm:pt>
    <dgm:pt modelId="{1C3BA36D-5C2E-4D10-9704-AB1565EB048E}" type="pres">
      <dgm:prSet presAssocID="{52C7D4E1-8928-4B91-9BFA-0D155AAB1735}" presName="item1" presStyleLbl="node1" presStyleIdx="0" presStyleCnt="3">
        <dgm:presLayoutVars>
          <dgm:bulletEnabled val="1"/>
        </dgm:presLayoutVars>
      </dgm:prSet>
      <dgm:spPr/>
    </dgm:pt>
    <dgm:pt modelId="{7855DA9B-FC46-4085-A743-FE7CC6508117}" type="pres">
      <dgm:prSet presAssocID="{8F3FBC6B-3700-48D5-85EA-5A37F97AF3A0}" presName="item2" presStyleLbl="node1" presStyleIdx="1" presStyleCnt="3">
        <dgm:presLayoutVars>
          <dgm:bulletEnabled val="1"/>
        </dgm:presLayoutVars>
      </dgm:prSet>
      <dgm:spPr/>
    </dgm:pt>
    <dgm:pt modelId="{5ACA9D18-8C13-49BB-B503-6FA9C4AA0D96}" type="pres">
      <dgm:prSet presAssocID="{546E0EC7-ED4D-4734-9EDB-720FA8B649EF}" presName="item3" presStyleLbl="node1" presStyleIdx="2" presStyleCnt="3">
        <dgm:presLayoutVars>
          <dgm:bulletEnabled val="1"/>
        </dgm:presLayoutVars>
      </dgm:prSet>
      <dgm:spPr/>
    </dgm:pt>
    <dgm:pt modelId="{ABE41F93-61C9-4D5B-A900-335EC3A1BB3B}" type="pres">
      <dgm:prSet presAssocID="{72C94066-8718-444B-B3CD-0457F9AFB0E5}" presName="funnel" presStyleLbl="trAlignAcc1" presStyleIdx="0" presStyleCnt="1"/>
      <dgm:spPr/>
    </dgm:pt>
  </dgm:ptLst>
  <dgm:cxnLst>
    <dgm:cxn modelId="{49C95E02-B225-41F6-B9D6-0A9FDA665612}" srcId="{72C94066-8718-444B-B3CD-0457F9AFB0E5}" destId="{546E0EC7-ED4D-4734-9EDB-720FA8B649EF}" srcOrd="3" destOrd="0" parTransId="{B4D1DC65-CE9D-469A-AEA9-AA7A4EF079D5}" sibTransId="{6715347A-4673-40B7-8F94-9B19CB550017}"/>
    <dgm:cxn modelId="{DAB0CD66-039B-46F9-B3DB-D74E1A33194E}" type="presOf" srcId="{8F3FBC6B-3700-48D5-85EA-5A37F97AF3A0}" destId="{1C3BA36D-5C2E-4D10-9704-AB1565EB048E}" srcOrd="0" destOrd="0" presId="urn:microsoft.com/office/officeart/2005/8/layout/funnel1"/>
    <dgm:cxn modelId="{4956E79B-A8FD-4B89-81C5-B0545647FE40}" type="presOf" srcId="{546E0EC7-ED4D-4734-9EDB-720FA8B649EF}" destId="{08032200-2ECE-41A8-8E80-2ED0AF232735}" srcOrd="0" destOrd="0" presId="urn:microsoft.com/office/officeart/2005/8/layout/funnel1"/>
    <dgm:cxn modelId="{44D57CA1-62D7-465D-80C3-5275C815AD10}" srcId="{72C94066-8718-444B-B3CD-0457F9AFB0E5}" destId="{8F3FBC6B-3700-48D5-85EA-5A37F97AF3A0}" srcOrd="2" destOrd="0" parTransId="{F678A41E-F847-4D75-934F-9C9DD420132C}" sibTransId="{397835CB-FD48-4428-B477-8AAC70CFE75E}"/>
    <dgm:cxn modelId="{AD031BA6-1302-4424-96DC-BB0ADCB8B9DA}" type="presOf" srcId="{72C94066-8718-444B-B3CD-0457F9AFB0E5}" destId="{5C01E971-34C2-4C2A-A9B6-C9BD2BF11C42}" srcOrd="0" destOrd="0" presId="urn:microsoft.com/office/officeart/2005/8/layout/funnel1"/>
    <dgm:cxn modelId="{EC3978A9-F72A-4D31-A2A6-27C289C56638}" type="presOf" srcId="{468564F6-26C9-4783-8ED4-3848133C4E91}" destId="{5ACA9D18-8C13-49BB-B503-6FA9C4AA0D96}" srcOrd="0" destOrd="0" presId="urn:microsoft.com/office/officeart/2005/8/layout/funnel1"/>
    <dgm:cxn modelId="{4D8E37BD-0A00-4755-8AF6-B230F4D324B1}" srcId="{72C94066-8718-444B-B3CD-0457F9AFB0E5}" destId="{468564F6-26C9-4783-8ED4-3848133C4E91}" srcOrd="0" destOrd="0" parTransId="{8C86380F-2CD9-4646-8C43-73E3FC271E03}" sibTransId="{4E9CC82D-AA9E-43BB-B530-130F97786057}"/>
    <dgm:cxn modelId="{B3E5F4D4-C21A-4A7F-A4FA-C8ECECC3B76A}" srcId="{72C94066-8718-444B-B3CD-0457F9AFB0E5}" destId="{52C7D4E1-8928-4B91-9BFA-0D155AAB1735}" srcOrd="1" destOrd="0" parTransId="{B35EF543-2C17-40EC-9AB0-E0C9FBD23F70}" sibTransId="{0FD9EC5D-5BC6-4E0A-BAEA-2A37101ABEE6}"/>
    <dgm:cxn modelId="{FE91CFEE-D002-4EF0-965F-DD9F6A33583A}" type="presOf" srcId="{52C7D4E1-8928-4B91-9BFA-0D155AAB1735}" destId="{7855DA9B-FC46-4085-A743-FE7CC6508117}" srcOrd="0" destOrd="0" presId="urn:microsoft.com/office/officeart/2005/8/layout/funnel1"/>
    <dgm:cxn modelId="{8382F075-CF57-466A-9AB6-12EF2A723F4A}" type="presParOf" srcId="{5C01E971-34C2-4C2A-A9B6-C9BD2BF11C42}" destId="{9E24E9F2-D110-4885-A1D4-09F44D05BBD9}" srcOrd="0" destOrd="0" presId="urn:microsoft.com/office/officeart/2005/8/layout/funnel1"/>
    <dgm:cxn modelId="{C71BA083-7984-4AF1-AFA2-4ACE53604083}" type="presParOf" srcId="{5C01E971-34C2-4C2A-A9B6-C9BD2BF11C42}" destId="{BDAC9227-8E1F-43FC-87FD-6E4AFCD07B79}" srcOrd="1" destOrd="0" presId="urn:microsoft.com/office/officeart/2005/8/layout/funnel1"/>
    <dgm:cxn modelId="{D37F1B40-198E-4773-9F46-751A4F484FA9}" type="presParOf" srcId="{5C01E971-34C2-4C2A-A9B6-C9BD2BF11C42}" destId="{08032200-2ECE-41A8-8E80-2ED0AF232735}" srcOrd="2" destOrd="0" presId="urn:microsoft.com/office/officeart/2005/8/layout/funnel1"/>
    <dgm:cxn modelId="{7E2B385E-1926-4AC6-BE24-594459BE4D8A}" type="presParOf" srcId="{5C01E971-34C2-4C2A-A9B6-C9BD2BF11C42}" destId="{1C3BA36D-5C2E-4D10-9704-AB1565EB048E}" srcOrd="3" destOrd="0" presId="urn:microsoft.com/office/officeart/2005/8/layout/funnel1"/>
    <dgm:cxn modelId="{591623DF-039B-418A-BEA1-0056A4179D1B}" type="presParOf" srcId="{5C01E971-34C2-4C2A-A9B6-C9BD2BF11C42}" destId="{7855DA9B-FC46-4085-A743-FE7CC6508117}" srcOrd="4" destOrd="0" presId="urn:microsoft.com/office/officeart/2005/8/layout/funnel1"/>
    <dgm:cxn modelId="{0CAA58E5-FFDF-4918-8295-F09CDCDE6991}" type="presParOf" srcId="{5C01E971-34C2-4C2A-A9B6-C9BD2BF11C42}" destId="{5ACA9D18-8C13-49BB-B503-6FA9C4AA0D96}" srcOrd="5" destOrd="0" presId="urn:microsoft.com/office/officeart/2005/8/layout/funnel1"/>
    <dgm:cxn modelId="{56E94E64-C4A7-4E74-8252-D7C067081DE8}" type="presParOf" srcId="{5C01E971-34C2-4C2A-A9B6-C9BD2BF11C42}" destId="{ABE41F93-61C9-4D5B-A900-335EC3A1BB3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C94066-8718-444B-B3CD-0457F9AFB0E5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0B0136D-58F3-47A7-B4F6-331AA3AD7E5B}">
      <dgm:prSet phldrT="[텍스트]"/>
      <dgm:spPr/>
      <dgm:t>
        <a:bodyPr/>
        <a:lstStyle/>
        <a:p>
          <a:pPr latinLnBrk="1"/>
          <a:r>
            <a:rPr lang="ko-KR" altLang="en-US" b="1" dirty="0"/>
            <a:t>특산품</a:t>
          </a:r>
        </a:p>
      </dgm:t>
    </dgm:pt>
    <dgm:pt modelId="{5DAFCAF0-769E-467E-86B5-4E939E7D67AD}" type="parTrans" cxnId="{E4962171-36C4-4B3D-961B-FC48A9C1A7C1}">
      <dgm:prSet/>
      <dgm:spPr/>
      <dgm:t>
        <a:bodyPr/>
        <a:lstStyle/>
        <a:p>
          <a:pPr latinLnBrk="1"/>
          <a:endParaRPr lang="ko-KR" altLang="en-US"/>
        </a:p>
      </dgm:t>
    </dgm:pt>
    <dgm:pt modelId="{9C3F7693-932E-47AE-9836-4F6BE036FE37}" type="sibTrans" cxnId="{E4962171-36C4-4B3D-961B-FC48A9C1A7C1}">
      <dgm:prSet/>
      <dgm:spPr/>
      <dgm:t>
        <a:bodyPr/>
        <a:lstStyle/>
        <a:p>
          <a:pPr latinLnBrk="1"/>
          <a:endParaRPr lang="ko-KR" altLang="en-US"/>
        </a:p>
      </dgm:t>
    </dgm:pt>
    <dgm:pt modelId="{468564F6-26C9-4783-8ED4-3848133C4E91}">
      <dgm:prSet phldrT="[텍스트]" custT="1"/>
      <dgm:spPr/>
      <dgm:t>
        <a:bodyPr/>
        <a:lstStyle/>
        <a:p>
          <a:pPr latinLnBrk="1"/>
          <a:r>
            <a:rPr lang="ko-KR" altLang="en-US" sz="3600" b="1" dirty="0">
              <a:solidFill>
                <a:srgbClr val="70A9F0"/>
              </a:solidFill>
            </a:rPr>
            <a:t>우도 지역</a:t>
          </a:r>
        </a:p>
      </dgm:t>
    </dgm:pt>
    <dgm:pt modelId="{8C86380F-2CD9-4646-8C43-73E3FC271E03}" type="parTrans" cxnId="{4D8E37BD-0A00-4755-8AF6-B230F4D324B1}">
      <dgm:prSet/>
      <dgm:spPr/>
      <dgm:t>
        <a:bodyPr/>
        <a:lstStyle/>
        <a:p>
          <a:pPr latinLnBrk="1"/>
          <a:endParaRPr lang="ko-KR" altLang="en-US"/>
        </a:p>
      </dgm:t>
    </dgm:pt>
    <dgm:pt modelId="{4E9CC82D-AA9E-43BB-B530-130F97786057}" type="sibTrans" cxnId="{4D8E37BD-0A00-4755-8AF6-B230F4D324B1}">
      <dgm:prSet/>
      <dgm:spPr/>
      <dgm:t>
        <a:bodyPr/>
        <a:lstStyle/>
        <a:p>
          <a:pPr latinLnBrk="1"/>
          <a:endParaRPr lang="ko-KR" altLang="en-US"/>
        </a:p>
      </dgm:t>
    </dgm:pt>
    <dgm:pt modelId="{8752EF3C-21DE-4C0A-AC11-7EB9AC9C5F4B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3618DE9D-F1A4-430F-A1B0-DBBFC58AB9ED}" type="parTrans" cxnId="{CEB27427-FAC5-4793-922A-9D804C62EEEB}">
      <dgm:prSet/>
      <dgm:spPr/>
      <dgm:t>
        <a:bodyPr/>
        <a:lstStyle/>
        <a:p>
          <a:pPr latinLnBrk="1"/>
          <a:endParaRPr lang="ko-KR" altLang="en-US"/>
        </a:p>
      </dgm:t>
    </dgm:pt>
    <dgm:pt modelId="{8F211EEE-F4A6-42E9-8623-F2AB4ED38276}" type="sibTrans" cxnId="{CEB27427-FAC5-4793-922A-9D804C62EEEB}">
      <dgm:prSet/>
      <dgm:spPr/>
      <dgm:t>
        <a:bodyPr/>
        <a:lstStyle/>
        <a:p>
          <a:pPr latinLnBrk="1"/>
          <a:endParaRPr lang="ko-KR" altLang="en-US"/>
        </a:p>
      </dgm:t>
    </dgm:pt>
    <dgm:pt modelId="{79103827-1D70-4770-911B-8EB4A78CF0A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DAB7B571-90E3-47A2-BA4B-D9D1FE4B26B8}" type="parTrans" cxnId="{6C0158BC-F97A-444B-817B-A9A6C8202301}">
      <dgm:prSet/>
      <dgm:spPr/>
      <dgm:t>
        <a:bodyPr/>
        <a:lstStyle/>
        <a:p>
          <a:pPr latinLnBrk="1"/>
          <a:endParaRPr lang="ko-KR" altLang="en-US"/>
        </a:p>
      </dgm:t>
    </dgm:pt>
    <dgm:pt modelId="{FD5E077F-E813-4559-8E0C-D9B9486C2E3D}" type="sibTrans" cxnId="{6C0158BC-F97A-444B-817B-A9A6C8202301}">
      <dgm:prSet/>
      <dgm:spPr/>
      <dgm:t>
        <a:bodyPr/>
        <a:lstStyle/>
        <a:p>
          <a:pPr latinLnBrk="1"/>
          <a:endParaRPr lang="ko-KR" altLang="en-US"/>
        </a:p>
      </dgm:t>
    </dgm:pt>
    <dgm:pt modelId="{E1F34953-E8B2-451F-B3CE-8E29571E1E9A}">
      <dgm:prSet phldrT="[텍스트]"/>
      <dgm:spPr/>
      <dgm:t>
        <a:bodyPr/>
        <a:lstStyle/>
        <a:p>
          <a:pPr latinLnBrk="1"/>
          <a:r>
            <a:rPr lang="ko-KR" altLang="en-US" b="1" dirty="0"/>
            <a:t>관광지</a:t>
          </a:r>
        </a:p>
      </dgm:t>
    </dgm:pt>
    <dgm:pt modelId="{CBEB5145-63F5-4526-89A1-BCCD665C13E5}" type="parTrans" cxnId="{CF2E2D7F-C648-41BB-80E3-C4F7BE7EC4F8}">
      <dgm:prSet/>
      <dgm:spPr/>
      <dgm:t>
        <a:bodyPr/>
        <a:lstStyle/>
        <a:p>
          <a:pPr latinLnBrk="1"/>
          <a:endParaRPr lang="ko-KR" altLang="en-US"/>
        </a:p>
      </dgm:t>
    </dgm:pt>
    <dgm:pt modelId="{E68DC975-7B6F-4924-B270-A45DA6CBC86A}" type="sibTrans" cxnId="{CF2E2D7F-C648-41BB-80E3-C4F7BE7EC4F8}">
      <dgm:prSet/>
      <dgm:spPr/>
      <dgm:t>
        <a:bodyPr/>
        <a:lstStyle/>
        <a:p>
          <a:pPr latinLnBrk="1"/>
          <a:endParaRPr lang="ko-KR" altLang="en-US"/>
        </a:p>
      </dgm:t>
    </dgm:pt>
    <dgm:pt modelId="{7DA79459-30F8-485C-A134-1A10384A58BF}">
      <dgm:prSet phldrT="[텍스트]"/>
      <dgm:spPr/>
      <dgm:t>
        <a:bodyPr/>
        <a:lstStyle/>
        <a:p>
          <a:pPr latinLnBrk="1"/>
          <a:r>
            <a:rPr lang="ko-KR" altLang="en-US" b="1" dirty="0"/>
            <a:t>행정 지역</a:t>
          </a:r>
        </a:p>
      </dgm:t>
    </dgm:pt>
    <dgm:pt modelId="{146B8FFD-C69F-4682-8BA4-51E9496CDBB7}" type="parTrans" cxnId="{FDEB9A54-B997-4AC7-9D31-27AF5F308ABB}">
      <dgm:prSet/>
      <dgm:spPr/>
      <dgm:t>
        <a:bodyPr/>
        <a:lstStyle/>
        <a:p>
          <a:pPr latinLnBrk="1"/>
          <a:endParaRPr lang="ko-KR" altLang="en-US"/>
        </a:p>
      </dgm:t>
    </dgm:pt>
    <dgm:pt modelId="{5432B1B1-AF5B-4DC0-B276-A46B9494A0C5}" type="sibTrans" cxnId="{FDEB9A54-B997-4AC7-9D31-27AF5F308ABB}">
      <dgm:prSet/>
      <dgm:spPr/>
      <dgm:t>
        <a:bodyPr/>
        <a:lstStyle/>
        <a:p>
          <a:pPr latinLnBrk="1"/>
          <a:endParaRPr lang="ko-KR" altLang="en-US"/>
        </a:p>
      </dgm:t>
    </dgm:pt>
    <dgm:pt modelId="{5C01E971-34C2-4C2A-A9B6-C9BD2BF11C42}" type="pres">
      <dgm:prSet presAssocID="{72C94066-8718-444B-B3CD-0457F9AFB0E5}" presName="Name0" presStyleCnt="0">
        <dgm:presLayoutVars>
          <dgm:chMax val="4"/>
          <dgm:resizeHandles val="exact"/>
        </dgm:presLayoutVars>
      </dgm:prSet>
      <dgm:spPr/>
    </dgm:pt>
    <dgm:pt modelId="{9E24E9F2-D110-4885-A1D4-09F44D05BBD9}" type="pres">
      <dgm:prSet presAssocID="{72C94066-8718-444B-B3CD-0457F9AFB0E5}" presName="ellipse" presStyleLbl="trBgShp" presStyleIdx="0" presStyleCnt="1"/>
      <dgm:spPr/>
    </dgm:pt>
    <dgm:pt modelId="{BDAC9227-8E1F-43FC-87FD-6E4AFCD07B79}" type="pres">
      <dgm:prSet presAssocID="{72C94066-8718-444B-B3CD-0457F9AFB0E5}" presName="arrow1" presStyleLbl="fgShp" presStyleIdx="0" presStyleCnt="1"/>
      <dgm:spPr/>
    </dgm:pt>
    <dgm:pt modelId="{08032200-2ECE-41A8-8E80-2ED0AF232735}" type="pres">
      <dgm:prSet presAssocID="{72C94066-8718-444B-B3CD-0457F9AFB0E5}" presName="rectangle" presStyleLbl="revTx" presStyleIdx="0" presStyleCnt="1">
        <dgm:presLayoutVars>
          <dgm:bulletEnabled val="1"/>
        </dgm:presLayoutVars>
      </dgm:prSet>
      <dgm:spPr/>
    </dgm:pt>
    <dgm:pt modelId="{4C7A647B-A3A5-4503-9E01-83C736B8A8CF}" type="pres">
      <dgm:prSet presAssocID="{E1F34953-E8B2-451F-B3CE-8E29571E1E9A}" presName="item1" presStyleLbl="node1" presStyleIdx="0" presStyleCnt="3">
        <dgm:presLayoutVars>
          <dgm:bulletEnabled val="1"/>
        </dgm:presLayoutVars>
      </dgm:prSet>
      <dgm:spPr/>
    </dgm:pt>
    <dgm:pt modelId="{400A71DE-928E-4020-8FB6-096C38F64CE3}" type="pres">
      <dgm:prSet presAssocID="{7DA79459-30F8-485C-A134-1A10384A58BF}" presName="item2" presStyleLbl="node1" presStyleIdx="1" presStyleCnt="3">
        <dgm:presLayoutVars>
          <dgm:bulletEnabled val="1"/>
        </dgm:presLayoutVars>
      </dgm:prSet>
      <dgm:spPr/>
    </dgm:pt>
    <dgm:pt modelId="{3D9FF6CA-0754-4552-9534-1DA255BC5A4C}" type="pres">
      <dgm:prSet presAssocID="{468564F6-26C9-4783-8ED4-3848133C4E91}" presName="item3" presStyleLbl="node1" presStyleIdx="2" presStyleCnt="3">
        <dgm:presLayoutVars>
          <dgm:bulletEnabled val="1"/>
        </dgm:presLayoutVars>
      </dgm:prSet>
      <dgm:spPr/>
    </dgm:pt>
    <dgm:pt modelId="{ABE41F93-61C9-4D5B-A900-335EC3A1BB3B}" type="pres">
      <dgm:prSet presAssocID="{72C94066-8718-444B-B3CD-0457F9AFB0E5}" presName="funnel" presStyleLbl="trAlignAcc1" presStyleIdx="0" presStyleCnt="1"/>
      <dgm:spPr/>
    </dgm:pt>
  </dgm:ptLst>
  <dgm:cxnLst>
    <dgm:cxn modelId="{D997FE1F-4A4A-462B-AAF4-B666B88A1F87}" type="presOf" srcId="{468564F6-26C9-4783-8ED4-3848133C4E91}" destId="{08032200-2ECE-41A8-8E80-2ED0AF232735}" srcOrd="0" destOrd="0" presId="urn:microsoft.com/office/officeart/2005/8/layout/funnel1"/>
    <dgm:cxn modelId="{CEB27427-FAC5-4793-922A-9D804C62EEEB}" srcId="{72C94066-8718-444B-B3CD-0457F9AFB0E5}" destId="{8752EF3C-21DE-4C0A-AC11-7EB9AC9C5F4B}" srcOrd="4" destOrd="0" parTransId="{3618DE9D-F1A4-430F-A1B0-DBBFC58AB9ED}" sibTransId="{8F211EEE-F4A6-42E9-8623-F2AB4ED38276}"/>
    <dgm:cxn modelId="{E4962171-36C4-4B3D-961B-FC48A9C1A7C1}" srcId="{72C94066-8718-444B-B3CD-0457F9AFB0E5}" destId="{F0B0136D-58F3-47A7-B4F6-331AA3AD7E5B}" srcOrd="0" destOrd="0" parTransId="{5DAFCAF0-769E-467E-86B5-4E939E7D67AD}" sibTransId="{9C3F7693-932E-47AE-9836-4F6BE036FE37}"/>
    <dgm:cxn modelId="{FDEB9A54-B997-4AC7-9D31-27AF5F308ABB}" srcId="{72C94066-8718-444B-B3CD-0457F9AFB0E5}" destId="{7DA79459-30F8-485C-A134-1A10384A58BF}" srcOrd="2" destOrd="0" parTransId="{146B8FFD-C69F-4682-8BA4-51E9496CDBB7}" sibTransId="{5432B1B1-AF5B-4DC0-B276-A46B9494A0C5}"/>
    <dgm:cxn modelId="{CF2E2D7F-C648-41BB-80E3-C4F7BE7EC4F8}" srcId="{72C94066-8718-444B-B3CD-0457F9AFB0E5}" destId="{E1F34953-E8B2-451F-B3CE-8E29571E1E9A}" srcOrd="1" destOrd="0" parTransId="{CBEB5145-63F5-4526-89A1-BCCD665C13E5}" sibTransId="{E68DC975-7B6F-4924-B270-A45DA6CBC86A}"/>
    <dgm:cxn modelId="{BCC3DC8C-6C80-4A5C-9AA2-27BA493FCC2B}" type="presOf" srcId="{7DA79459-30F8-485C-A134-1A10384A58BF}" destId="{4C7A647B-A3A5-4503-9E01-83C736B8A8CF}" srcOrd="0" destOrd="0" presId="urn:microsoft.com/office/officeart/2005/8/layout/funnel1"/>
    <dgm:cxn modelId="{AD031BA6-1302-4424-96DC-BB0ADCB8B9DA}" type="presOf" srcId="{72C94066-8718-444B-B3CD-0457F9AFB0E5}" destId="{5C01E971-34C2-4C2A-A9B6-C9BD2BF11C42}" srcOrd="0" destOrd="0" presId="urn:microsoft.com/office/officeart/2005/8/layout/funnel1"/>
    <dgm:cxn modelId="{6C0158BC-F97A-444B-817B-A9A6C8202301}" srcId="{72C94066-8718-444B-B3CD-0457F9AFB0E5}" destId="{79103827-1D70-4770-911B-8EB4A78CF0A4}" srcOrd="5" destOrd="0" parTransId="{DAB7B571-90E3-47A2-BA4B-D9D1FE4B26B8}" sibTransId="{FD5E077F-E813-4559-8E0C-D9B9486C2E3D}"/>
    <dgm:cxn modelId="{95D996BC-1D14-4115-9672-A9A63BCE148A}" type="presOf" srcId="{F0B0136D-58F3-47A7-B4F6-331AA3AD7E5B}" destId="{3D9FF6CA-0754-4552-9534-1DA255BC5A4C}" srcOrd="0" destOrd="0" presId="urn:microsoft.com/office/officeart/2005/8/layout/funnel1"/>
    <dgm:cxn modelId="{4D8E37BD-0A00-4755-8AF6-B230F4D324B1}" srcId="{72C94066-8718-444B-B3CD-0457F9AFB0E5}" destId="{468564F6-26C9-4783-8ED4-3848133C4E91}" srcOrd="3" destOrd="0" parTransId="{8C86380F-2CD9-4646-8C43-73E3FC271E03}" sibTransId="{4E9CC82D-AA9E-43BB-B530-130F97786057}"/>
    <dgm:cxn modelId="{18AFD5CA-00EB-4490-A899-94AFD30CDDD2}" type="presOf" srcId="{E1F34953-E8B2-451F-B3CE-8E29571E1E9A}" destId="{400A71DE-928E-4020-8FB6-096C38F64CE3}" srcOrd="0" destOrd="0" presId="urn:microsoft.com/office/officeart/2005/8/layout/funnel1"/>
    <dgm:cxn modelId="{8382F075-CF57-466A-9AB6-12EF2A723F4A}" type="presParOf" srcId="{5C01E971-34C2-4C2A-A9B6-C9BD2BF11C42}" destId="{9E24E9F2-D110-4885-A1D4-09F44D05BBD9}" srcOrd="0" destOrd="0" presId="urn:microsoft.com/office/officeart/2005/8/layout/funnel1"/>
    <dgm:cxn modelId="{C71BA083-7984-4AF1-AFA2-4ACE53604083}" type="presParOf" srcId="{5C01E971-34C2-4C2A-A9B6-C9BD2BF11C42}" destId="{BDAC9227-8E1F-43FC-87FD-6E4AFCD07B79}" srcOrd="1" destOrd="0" presId="urn:microsoft.com/office/officeart/2005/8/layout/funnel1"/>
    <dgm:cxn modelId="{D37F1B40-198E-4773-9F46-751A4F484FA9}" type="presParOf" srcId="{5C01E971-34C2-4C2A-A9B6-C9BD2BF11C42}" destId="{08032200-2ECE-41A8-8E80-2ED0AF232735}" srcOrd="2" destOrd="0" presId="urn:microsoft.com/office/officeart/2005/8/layout/funnel1"/>
    <dgm:cxn modelId="{FCA5EBE7-FE9C-44C8-84D2-D6C0666B0565}" type="presParOf" srcId="{5C01E971-34C2-4C2A-A9B6-C9BD2BF11C42}" destId="{4C7A647B-A3A5-4503-9E01-83C736B8A8CF}" srcOrd="3" destOrd="0" presId="urn:microsoft.com/office/officeart/2005/8/layout/funnel1"/>
    <dgm:cxn modelId="{BDBF63B6-F3C0-475D-B3B8-36C45FF86859}" type="presParOf" srcId="{5C01E971-34C2-4C2A-A9B6-C9BD2BF11C42}" destId="{400A71DE-928E-4020-8FB6-096C38F64CE3}" srcOrd="4" destOrd="0" presId="urn:microsoft.com/office/officeart/2005/8/layout/funnel1"/>
    <dgm:cxn modelId="{3C90C553-1FA8-42CC-8244-381D1564106B}" type="presParOf" srcId="{5C01E971-34C2-4C2A-A9B6-C9BD2BF11C42}" destId="{3D9FF6CA-0754-4552-9534-1DA255BC5A4C}" srcOrd="5" destOrd="0" presId="urn:microsoft.com/office/officeart/2005/8/layout/funnel1"/>
    <dgm:cxn modelId="{56E94E64-C4A7-4E74-8252-D7C067081DE8}" type="presParOf" srcId="{5C01E971-34C2-4C2A-A9B6-C9BD2BF11C42}" destId="{ABE41F93-61C9-4D5B-A900-335EC3A1BB3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940C21-F8D2-4B7E-802F-8D285CE5A9A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1DEAD80-7176-4B0B-B384-333554D8F3A3}">
      <dgm:prSet/>
      <dgm:spPr/>
      <dgm:t>
        <a:bodyPr/>
        <a:lstStyle/>
        <a:p>
          <a:pPr latinLnBrk="1"/>
          <a:endParaRPr lang="ko-KR" altLang="en-US" dirty="0"/>
        </a:p>
      </dgm:t>
    </dgm:pt>
    <dgm:pt modelId="{5DDE55FF-C790-4765-BCBF-8F35CE082AF6}" type="parTrans" cxnId="{F1610EC3-9A3F-413C-BEF3-E0198DBB3B6C}">
      <dgm:prSet/>
      <dgm:spPr/>
      <dgm:t>
        <a:bodyPr/>
        <a:lstStyle/>
        <a:p>
          <a:pPr latinLnBrk="1"/>
          <a:endParaRPr lang="ko-KR" altLang="en-US"/>
        </a:p>
      </dgm:t>
    </dgm:pt>
    <dgm:pt modelId="{73E62F1D-3E47-4EDA-847E-9F595604E054}" type="sibTrans" cxnId="{F1610EC3-9A3F-413C-BEF3-E0198DBB3B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1763555E-A8DC-470B-A40A-FB42D778BA75}">
      <dgm:prSet phldrT="[텍스트]" custT="1"/>
      <dgm:spPr/>
      <dgm:t>
        <a:bodyPr/>
        <a:lstStyle/>
        <a:p>
          <a:pPr latinLnBrk="1"/>
          <a:r>
            <a:rPr lang="ko-KR" altLang="en-US" sz="1500" b="1" dirty="0" err="1">
              <a:solidFill>
                <a:srgbClr val="0070C0"/>
              </a:solidFill>
            </a:rPr>
            <a:t>고성리</a:t>
          </a:r>
          <a:endParaRPr lang="ko-KR" altLang="en-US" sz="1500" b="1" dirty="0">
            <a:solidFill>
              <a:srgbClr val="0070C0"/>
            </a:solidFill>
          </a:endParaRPr>
        </a:p>
      </dgm:t>
    </dgm:pt>
    <dgm:pt modelId="{009304E2-4A26-49C1-BFC2-64A7C8C4EF2A}" type="parTrans" cxnId="{45D8C102-6B90-4468-99C7-6CC86CC54035}">
      <dgm:prSet/>
      <dgm:spPr/>
      <dgm:t>
        <a:bodyPr/>
        <a:lstStyle/>
        <a:p>
          <a:pPr latinLnBrk="1"/>
          <a:endParaRPr lang="ko-KR" altLang="en-US"/>
        </a:p>
      </dgm:t>
    </dgm:pt>
    <dgm:pt modelId="{21474A60-9146-4B85-AF61-0D98A590E719}" type="sibTrans" cxnId="{45D8C102-6B90-4468-99C7-6CC86CC54035}">
      <dgm:prSet/>
      <dgm:spPr/>
      <dgm:t>
        <a:bodyPr/>
        <a:lstStyle/>
        <a:p>
          <a:pPr latinLnBrk="1"/>
          <a:endParaRPr lang="ko-KR" altLang="en-US"/>
        </a:p>
      </dgm:t>
    </dgm:pt>
    <dgm:pt modelId="{1FF083FA-AE0B-453B-935B-D86596816904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성산리</a:t>
          </a:r>
        </a:p>
      </dgm:t>
    </dgm:pt>
    <dgm:pt modelId="{1B30C72C-D6D6-4327-8852-79F39B89A7B7}" type="parTrans" cxnId="{112C07B8-053F-4624-9C39-F6E2541D1E34}">
      <dgm:prSet/>
      <dgm:spPr/>
      <dgm:t>
        <a:bodyPr/>
        <a:lstStyle/>
        <a:p>
          <a:pPr latinLnBrk="1"/>
          <a:endParaRPr lang="ko-KR" altLang="en-US"/>
        </a:p>
      </dgm:t>
    </dgm:pt>
    <dgm:pt modelId="{F5031197-426C-4EF6-AE6A-C842E6EBC21D}" type="sibTrans" cxnId="{112C07B8-053F-4624-9C39-F6E2541D1E34}">
      <dgm:prSet/>
      <dgm:spPr/>
      <dgm:t>
        <a:bodyPr/>
        <a:lstStyle/>
        <a:p>
          <a:pPr latinLnBrk="1"/>
          <a:endParaRPr lang="ko-KR" altLang="en-US"/>
        </a:p>
      </dgm:t>
    </dgm:pt>
    <dgm:pt modelId="{834FF455-EE0E-446A-A39C-8029F2C3185E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우도</a:t>
          </a:r>
        </a:p>
      </dgm:t>
    </dgm:pt>
    <dgm:pt modelId="{A776CD17-2B78-4472-8800-8FDDA455617F}" type="parTrans" cxnId="{3AF5E301-1406-49EB-870E-6CA6F1BF5E39}">
      <dgm:prSet/>
      <dgm:spPr/>
      <dgm:t>
        <a:bodyPr/>
        <a:lstStyle/>
        <a:p>
          <a:pPr latinLnBrk="1"/>
          <a:endParaRPr lang="ko-KR" altLang="en-US"/>
        </a:p>
      </dgm:t>
    </dgm:pt>
    <dgm:pt modelId="{573116E6-41F6-4F77-A5F8-3E0302A030F0}" type="sibTrans" cxnId="{3AF5E301-1406-49EB-870E-6CA6F1BF5E39}">
      <dgm:prSet/>
      <dgm:spPr/>
      <dgm:t>
        <a:bodyPr/>
        <a:lstStyle/>
        <a:p>
          <a:pPr latinLnBrk="1"/>
          <a:endParaRPr lang="ko-KR" altLang="en-US"/>
        </a:p>
      </dgm:t>
    </dgm:pt>
    <dgm:pt modelId="{368037B3-D931-4DC0-847A-FDCC7F5074F5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 </a:t>
          </a:r>
          <a:r>
            <a:rPr lang="ko-KR" altLang="en-US" sz="1500" b="1" dirty="0" err="1">
              <a:solidFill>
                <a:srgbClr val="0070C0"/>
              </a:solidFill>
            </a:rPr>
            <a:t>오조리</a:t>
          </a:r>
          <a:endParaRPr lang="ko-KR" altLang="en-US" sz="1500" b="1" dirty="0">
            <a:solidFill>
              <a:srgbClr val="0070C0"/>
            </a:solidFill>
          </a:endParaRPr>
        </a:p>
      </dgm:t>
    </dgm:pt>
    <dgm:pt modelId="{1259A2BB-61A2-496B-923A-A8C701910006}" type="parTrans" cxnId="{16D7E48C-B494-4ECD-B172-120643140A8C}">
      <dgm:prSet/>
      <dgm:spPr/>
      <dgm:t>
        <a:bodyPr/>
        <a:lstStyle/>
        <a:p>
          <a:pPr latinLnBrk="1"/>
          <a:endParaRPr lang="ko-KR" altLang="en-US"/>
        </a:p>
      </dgm:t>
    </dgm:pt>
    <dgm:pt modelId="{5D540A57-EEF4-4F2D-8E64-268816DB1672}" type="sibTrans" cxnId="{16D7E48C-B494-4ECD-B172-120643140A8C}">
      <dgm:prSet/>
      <dgm:spPr/>
      <dgm:t>
        <a:bodyPr/>
        <a:lstStyle/>
        <a:p>
          <a:pPr latinLnBrk="1"/>
          <a:endParaRPr lang="ko-KR" altLang="en-US"/>
        </a:p>
      </dgm:t>
    </dgm:pt>
    <dgm:pt modelId="{3F4C4CCC-1330-4654-8906-0EF953807D09}">
      <dgm:prSet phldrT="[텍스트]" custT="1"/>
      <dgm:spPr/>
      <dgm:t>
        <a:bodyPr/>
        <a:lstStyle/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시흥리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신산리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온평리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endParaRPr lang="en-US" altLang="ko-KR" sz="1200" dirty="0"/>
        </a:p>
      </dgm:t>
    </dgm:pt>
    <dgm:pt modelId="{BD353EE2-36FB-4A9D-9541-F37E1D880426}" type="parTrans" cxnId="{B7F1C5E9-F4B2-4D92-AD78-995C6C21369F}">
      <dgm:prSet/>
      <dgm:spPr/>
      <dgm:t>
        <a:bodyPr/>
        <a:lstStyle/>
        <a:p>
          <a:pPr latinLnBrk="1"/>
          <a:endParaRPr lang="ko-KR" altLang="en-US"/>
        </a:p>
      </dgm:t>
    </dgm:pt>
    <dgm:pt modelId="{A851512B-B729-4CF9-B4A9-97DC2A39E727}" type="sibTrans" cxnId="{B7F1C5E9-F4B2-4D92-AD78-995C6C21369F}">
      <dgm:prSet/>
      <dgm:spPr/>
      <dgm:t>
        <a:bodyPr/>
        <a:lstStyle/>
        <a:p>
          <a:pPr latinLnBrk="1"/>
          <a:endParaRPr lang="ko-KR" altLang="en-US"/>
        </a:p>
      </dgm:t>
    </dgm:pt>
    <dgm:pt modelId="{CC53A39D-9373-41C8-A4AF-55CA64C62F4C}" type="pres">
      <dgm:prSet presAssocID="{BC940C21-F8D2-4B7E-802F-8D285CE5A9AA}" presName="Name0" presStyleCnt="0">
        <dgm:presLayoutVars>
          <dgm:chMax val="7"/>
          <dgm:chPref val="7"/>
          <dgm:dir/>
        </dgm:presLayoutVars>
      </dgm:prSet>
      <dgm:spPr/>
    </dgm:pt>
    <dgm:pt modelId="{D4BCCD6B-4AD3-411F-A8BC-38DC3BD7957D}" type="pres">
      <dgm:prSet presAssocID="{BC940C21-F8D2-4B7E-802F-8D285CE5A9AA}" presName="Name1" presStyleCnt="0"/>
      <dgm:spPr/>
    </dgm:pt>
    <dgm:pt modelId="{74AECC1E-D99B-450C-8BF9-9E141DF19EB6}" type="pres">
      <dgm:prSet presAssocID="{73E62F1D-3E47-4EDA-847E-9F595604E054}" presName="picture_1" presStyleCnt="0"/>
      <dgm:spPr/>
    </dgm:pt>
    <dgm:pt modelId="{C324039C-DA6A-4AD7-A55E-5B89A532B77F}" type="pres">
      <dgm:prSet presAssocID="{73E62F1D-3E47-4EDA-847E-9F595604E054}" presName="pictureRepeatNode" presStyleLbl="alignImgPlace1" presStyleIdx="0" presStyleCnt="6"/>
      <dgm:spPr/>
    </dgm:pt>
    <dgm:pt modelId="{F5F160F3-BF6B-4ED2-A6AB-963500C1870F}" type="pres">
      <dgm:prSet presAssocID="{B1DEAD80-7176-4B0B-B384-333554D8F3A3}" presName="text_1" presStyleLbl="node1" presStyleIdx="0" presStyleCnt="0">
        <dgm:presLayoutVars>
          <dgm:bulletEnabled val="1"/>
        </dgm:presLayoutVars>
      </dgm:prSet>
      <dgm:spPr/>
    </dgm:pt>
    <dgm:pt modelId="{6E94AE96-8F47-4DFF-BC87-1ACE86E98A55}" type="pres">
      <dgm:prSet presAssocID="{21474A60-9146-4B85-AF61-0D98A590E719}" presName="picture_2" presStyleCnt="0"/>
      <dgm:spPr/>
    </dgm:pt>
    <dgm:pt modelId="{9797F4FF-65B8-4D31-83DF-BCBE2A06EC66}" type="pres">
      <dgm:prSet presAssocID="{21474A60-9146-4B85-AF61-0D98A590E719}" presName="pictureRepeatNode" presStyleLbl="alignImgPlace1" presStyleIdx="1" presStyleCnt="6"/>
      <dgm:spPr/>
    </dgm:pt>
    <dgm:pt modelId="{5F7A6990-5FA3-4705-BA99-D2F413744C22}" type="pres">
      <dgm:prSet presAssocID="{1763555E-A8DC-470B-A40A-FB42D778BA75}" presName="line_2" presStyleLbl="parChTrans1D1" presStyleIdx="0" presStyleCnt="5"/>
      <dgm:spPr/>
    </dgm:pt>
    <dgm:pt modelId="{0BBEFD3E-7898-40B0-B3F0-FE42446E5C0F}" type="pres">
      <dgm:prSet presAssocID="{1763555E-A8DC-470B-A40A-FB42D778BA75}" presName="textparent_2" presStyleLbl="node1" presStyleIdx="0" presStyleCnt="0"/>
      <dgm:spPr/>
    </dgm:pt>
    <dgm:pt modelId="{B29172FF-A777-44A2-A82A-5511A815FEB3}" type="pres">
      <dgm:prSet presAssocID="{1763555E-A8DC-470B-A40A-FB42D778BA75}" presName="text_2" presStyleLbl="revTx" presStyleIdx="0" presStyleCnt="5" custScaleX="2000000" custLinFactX="-400000" custLinFactNeighborX="-483743" custLinFactNeighborY="2941">
        <dgm:presLayoutVars>
          <dgm:bulletEnabled val="1"/>
        </dgm:presLayoutVars>
      </dgm:prSet>
      <dgm:spPr/>
    </dgm:pt>
    <dgm:pt modelId="{02F889CC-7165-4740-946A-448132C656C6}" type="pres">
      <dgm:prSet presAssocID="{F5031197-426C-4EF6-AE6A-C842E6EBC21D}" presName="picture_3" presStyleCnt="0"/>
      <dgm:spPr/>
    </dgm:pt>
    <dgm:pt modelId="{4979814A-F7CA-47CD-B965-59F69A498C0F}" type="pres">
      <dgm:prSet presAssocID="{F5031197-426C-4EF6-AE6A-C842E6EBC21D}" presName="pictureRepeatNode" presStyleLbl="alignImgPlace1" presStyleIdx="2" presStyleCnt="6"/>
      <dgm:spPr/>
    </dgm:pt>
    <dgm:pt modelId="{D4173B15-B6E3-4F4B-A914-F7828E1D9F7C}" type="pres">
      <dgm:prSet presAssocID="{1FF083FA-AE0B-453B-935B-D86596816904}" presName="line_3" presStyleLbl="parChTrans1D1" presStyleIdx="1" presStyleCnt="5"/>
      <dgm:spPr/>
    </dgm:pt>
    <dgm:pt modelId="{C7EC19D0-0EC2-48BD-B8F2-72F3226D081B}" type="pres">
      <dgm:prSet presAssocID="{1FF083FA-AE0B-453B-935B-D86596816904}" presName="textparent_3" presStyleLbl="node1" presStyleIdx="0" presStyleCnt="0"/>
      <dgm:spPr/>
    </dgm:pt>
    <dgm:pt modelId="{2D70B34D-C431-4125-837C-C089FC19B651}" type="pres">
      <dgm:prSet presAssocID="{1FF083FA-AE0B-453B-935B-D86596816904}" presName="text_3" presStyleLbl="revTx" presStyleIdx="1" presStyleCnt="5" custScaleX="506950" custScaleY="113344" custLinFactX="-64030" custLinFactNeighborX="-100000" custLinFactNeighborY="-1161">
        <dgm:presLayoutVars>
          <dgm:bulletEnabled val="1"/>
        </dgm:presLayoutVars>
      </dgm:prSet>
      <dgm:spPr/>
    </dgm:pt>
    <dgm:pt modelId="{DC21B233-4BB2-43B9-8C25-C2FBD04EB026}" type="pres">
      <dgm:prSet presAssocID="{573116E6-41F6-4F77-A5F8-3E0302A030F0}" presName="picture_4" presStyleCnt="0"/>
      <dgm:spPr/>
    </dgm:pt>
    <dgm:pt modelId="{7F5792E9-1CE6-4161-BF0F-E23BCCF43DB5}" type="pres">
      <dgm:prSet presAssocID="{573116E6-41F6-4F77-A5F8-3E0302A030F0}" presName="pictureRepeatNode" presStyleLbl="alignImgPlace1" presStyleIdx="3" presStyleCnt="6"/>
      <dgm:spPr/>
    </dgm:pt>
    <dgm:pt modelId="{F95C59A1-9687-4DF5-BC44-92A43F4F2D67}" type="pres">
      <dgm:prSet presAssocID="{834FF455-EE0E-446A-A39C-8029F2C3185E}" presName="line_4" presStyleLbl="parChTrans1D1" presStyleIdx="2" presStyleCnt="5"/>
      <dgm:spPr/>
    </dgm:pt>
    <dgm:pt modelId="{6B832802-2B73-4CE2-9FBA-42A026D26933}" type="pres">
      <dgm:prSet presAssocID="{834FF455-EE0E-446A-A39C-8029F2C3185E}" presName="textparent_4" presStyleLbl="node1" presStyleIdx="0" presStyleCnt="0"/>
      <dgm:spPr/>
    </dgm:pt>
    <dgm:pt modelId="{4329187C-80F7-4266-8B4C-A8252114DABF}" type="pres">
      <dgm:prSet presAssocID="{834FF455-EE0E-446A-A39C-8029F2C3185E}" presName="text_4" presStyleLbl="revTx" presStyleIdx="2" presStyleCnt="5" custScaleX="2000000" custLinFactX="-200000" custLinFactNeighborX="-271985" custLinFactNeighborY="-2528">
        <dgm:presLayoutVars>
          <dgm:bulletEnabled val="1"/>
        </dgm:presLayoutVars>
      </dgm:prSet>
      <dgm:spPr/>
    </dgm:pt>
    <dgm:pt modelId="{8C858E3F-6803-4F5B-A264-8A7317A21554}" type="pres">
      <dgm:prSet presAssocID="{5D540A57-EEF4-4F2D-8E64-268816DB1672}" presName="picture_5" presStyleCnt="0"/>
      <dgm:spPr/>
    </dgm:pt>
    <dgm:pt modelId="{3C5709B1-C2C1-45EF-96C6-A913DB1909D8}" type="pres">
      <dgm:prSet presAssocID="{5D540A57-EEF4-4F2D-8E64-268816DB1672}" presName="pictureRepeatNode" presStyleLbl="alignImgPlace1" presStyleIdx="4" presStyleCnt="6"/>
      <dgm:spPr/>
    </dgm:pt>
    <dgm:pt modelId="{32748BAA-03D7-4853-9516-8F5333489E38}" type="pres">
      <dgm:prSet presAssocID="{368037B3-D931-4DC0-847A-FDCC7F5074F5}" presName="line_5" presStyleLbl="parChTrans1D1" presStyleIdx="3" presStyleCnt="5"/>
      <dgm:spPr/>
    </dgm:pt>
    <dgm:pt modelId="{C7CD6B9F-E954-48D6-9AA2-5296A4E21A15}" type="pres">
      <dgm:prSet presAssocID="{368037B3-D931-4DC0-847A-FDCC7F5074F5}" presName="textparent_5" presStyleLbl="node1" presStyleIdx="0" presStyleCnt="0"/>
      <dgm:spPr/>
    </dgm:pt>
    <dgm:pt modelId="{026523EE-5F53-4995-9064-C53F9E917719}" type="pres">
      <dgm:prSet presAssocID="{368037B3-D931-4DC0-847A-FDCC7F5074F5}" presName="text_5" presStyleLbl="revTx" presStyleIdx="3" presStyleCnt="5" custScaleX="380690" custScaleY="105409" custLinFactX="-43367" custLinFactNeighborX="-100000" custLinFactNeighborY="1599">
        <dgm:presLayoutVars>
          <dgm:bulletEnabled val="1"/>
        </dgm:presLayoutVars>
      </dgm:prSet>
      <dgm:spPr/>
    </dgm:pt>
    <dgm:pt modelId="{B2286765-B46D-4C88-BA67-90C8EDC42ECB}" type="pres">
      <dgm:prSet presAssocID="{A851512B-B729-4CF9-B4A9-97DC2A39E727}" presName="picture_6" presStyleCnt="0"/>
      <dgm:spPr/>
    </dgm:pt>
    <dgm:pt modelId="{F07C4C2E-90D5-4E24-9006-3CE8C35ED81D}" type="pres">
      <dgm:prSet presAssocID="{A851512B-B729-4CF9-B4A9-97DC2A39E727}" presName="pictureRepeatNode" presStyleLbl="alignImgPlace1" presStyleIdx="5" presStyleCnt="6"/>
      <dgm:spPr/>
    </dgm:pt>
    <dgm:pt modelId="{9AB6B7DE-0C84-4947-8A2A-25974C9F308E}" type="pres">
      <dgm:prSet presAssocID="{3F4C4CCC-1330-4654-8906-0EF953807D09}" presName="line_6" presStyleLbl="parChTrans1D1" presStyleIdx="4" presStyleCnt="5"/>
      <dgm:spPr/>
    </dgm:pt>
    <dgm:pt modelId="{334648CE-84B7-44EE-96CE-1A2A976AD458}" type="pres">
      <dgm:prSet presAssocID="{3F4C4CCC-1330-4654-8906-0EF953807D09}" presName="textparent_6" presStyleLbl="node1" presStyleIdx="0" presStyleCnt="0"/>
      <dgm:spPr/>
    </dgm:pt>
    <dgm:pt modelId="{CEF816C4-0AE7-4136-BB9E-3BE60BC98084}" type="pres">
      <dgm:prSet presAssocID="{3F4C4CCC-1330-4654-8906-0EF953807D09}" presName="text_6" presStyleLbl="revTx" presStyleIdx="4" presStyleCnt="5" custScaleX="198945" custScaleY="115404" custLinFactNeighborX="-95186" custLinFactNeighborY="88567">
        <dgm:presLayoutVars>
          <dgm:bulletEnabled val="1"/>
        </dgm:presLayoutVars>
      </dgm:prSet>
      <dgm:spPr/>
    </dgm:pt>
  </dgm:ptLst>
  <dgm:cxnLst>
    <dgm:cxn modelId="{3AF5E301-1406-49EB-870E-6CA6F1BF5E39}" srcId="{BC940C21-F8D2-4B7E-802F-8D285CE5A9AA}" destId="{834FF455-EE0E-446A-A39C-8029F2C3185E}" srcOrd="3" destOrd="0" parTransId="{A776CD17-2B78-4472-8800-8FDDA455617F}" sibTransId="{573116E6-41F6-4F77-A5F8-3E0302A030F0}"/>
    <dgm:cxn modelId="{45D8C102-6B90-4468-99C7-6CC86CC54035}" srcId="{BC940C21-F8D2-4B7E-802F-8D285CE5A9AA}" destId="{1763555E-A8DC-470B-A40A-FB42D778BA75}" srcOrd="1" destOrd="0" parTransId="{009304E2-4A26-49C1-BFC2-64A7C8C4EF2A}" sibTransId="{21474A60-9146-4B85-AF61-0D98A590E719}"/>
    <dgm:cxn modelId="{A0E75A0F-4F0E-4AF7-AC64-197B79190FF9}" type="presOf" srcId="{368037B3-D931-4DC0-847A-FDCC7F5074F5}" destId="{026523EE-5F53-4995-9064-C53F9E917719}" srcOrd="0" destOrd="0" presId="urn:microsoft.com/office/officeart/2008/layout/CircularPictureCallout"/>
    <dgm:cxn modelId="{F2CBB424-9D36-419E-9FC4-00F3E620FCA9}" type="presOf" srcId="{3F4C4CCC-1330-4654-8906-0EF953807D09}" destId="{CEF816C4-0AE7-4136-BB9E-3BE60BC98084}" srcOrd="0" destOrd="0" presId="urn:microsoft.com/office/officeart/2008/layout/CircularPictureCallout"/>
    <dgm:cxn modelId="{590A7F29-E989-4C66-B182-F4C9F557C5AC}" type="presOf" srcId="{21474A60-9146-4B85-AF61-0D98A590E719}" destId="{9797F4FF-65B8-4D31-83DF-BCBE2A06EC66}" srcOrd="0" destOrd="0" presId="urn:microsoft.com/office/officeart/2008/layout/CircularPictureCallout"/>
    <dgm:cxn modelId="{8D8E3F77-2C3F-4B10-84E9-7AC4C73BC464}" type="presOf" srcId="{A851512B-B729-4CF9-B4A9-97DC2A39E727}" destId="{F07C4C2E-90D5-4E24-9006-3CE8C35ED81D}" srcOrd="0" destOrd="0" presId="urn:microsoft.com/office/officeart/2008/layout/CircularPictureCallout"/>
    <dgm:cxn modelId="{54E80C7A-0C4C-49B9-BF44-EA5F4A4E663A}" type="presOf" srcId="{1FF083FA-AE0B-453B-935B-D86596816904}" destId="{2D70B34D-C431-4125-837C-C089FC19B651}" srcOrd="0" destOrd="0" presId="urn:microsoft.com/office/officeart/2008/layout/CircularPictureCallout"/>
    <dgm:cxn modelId="{E34BEB80-AE17-4238-A184-C0A917120315}" type="presOf" srcId="{BC940C21-F8D2-4B7E-802F-8D285CE5A9AA}" destId="{CC53A39D-9373-41C8-A4AF-55CA64C62F4C}" srcOrd="0" destOrd="0" presId="urn:microsoft.com/office/officeart/2008/layout/CircularPictureCallout"/>
    <dgm:cxn modelId="{16D7E48C-B494-4ECD-B172-120643140A8C}" srcId="{BC940C21-F8D2-4B7E-802F-8D285CE5A9AA}" destId="{368037B3-D931-4DC0-847A-FDCC7F5074F5}" srcOrd="4" destOrd="0" parTransId="{1259A2BB-61A2-496B-923A-A8C701910006}" sibTransId="{5D540A57-EEF4-4F2D-8E64-268816DB1672}"/>
    <dgm:cxn modelId="{DBDF1794-00DD-4492-9536-9784FE43063C}" type="presOf" srcId="{73E62F1D-3E47-4EDA-847E-9F595604E054}" destId="{C324039C-DA6A-4AD7-A55E-5B89A532B77F}" srcOrd="0" destOrd="0" presId="urn:microsoft.com/office/officeart/2008/layout/CircularPictureCallout"/>
    <dgm:cxn modelId="{4897F0A2-74D3-49C3-A7B1-2E903037D6E5}" type="presOf" srcId="{5D540A57-EEF4-4F2D-8E64-268816DB1672}" destId="{3C5709B1-C2C1-45EF-96C6-A913DB1909D8}" srcOrd="0" destOrd="0" presId="urn:microsoft.com/office/officeart/2008/layout/CircularPictureCallout"/>
    <dgm:cxn modelId="{3AB972A4-8B15-4FA7-9AF7-E2A789E77889}" type="presOf" srcId="{F5031197-426C-4EF6-AE6A-C842E6EBC21D}" destId="{4979814A-F7CA-47CD-B965-59F69A498C0F}" srcOrd="0" destOrd="0" presId="urn:microsoft.com/office/officeart/2008/layout/CircularPictureCallout"/>
    <dgm:cxn modelId="{F18385A5-3A5B-40AC-988E-923A06B93028}" type="presOf" srcId="{1763555E-A8DC-470B-A40A-FB42D778BA75}" destId="{B29172FF-A777-44A2-A82A-5511A815FEB3}" srcOrd="0" destOrd="0" presId="urn:microsoft.com/office/officeart/2008/layout/CircularPictureCallout"/>
    <dgm:cxn modelId="{E96A95A9-D208-4CD7-9C1F-C78678A87F6D}" type="presOf" srcId="{B1DEAD80-7176-4B0B-B384-333554D8F3A3}" destId="{F5F160F3-BF6B-4ED2-A6AB-963500C1870F}" srcOrd="0" destOrd="0" presId="urn:microsoft.com/office/officeart/2008/layout/CircularPictureCallout"/>
    <dgm:cxn modelId="{112C07B8-053F-4624-9C39-F6E2541D1E34}" srcId="{BC940C21-F8D2-4B7E-802F-8D285CE5A9AA}" destId="{1FF083FA-AE0B-453B-935B-D86596816904}" srcOrd="2" destOrd="0" parTransId="{1B30C72C-D6D6-4327-8852-79F39B89A7B7}" sibTransId="{F5031197-426C-4EF6-AE6A-C842E6EBC21D}"/>
    <dgm:cxn modelId="{F1610EC3-9A3F-413C-BEF3-E0198DBB3B6C}" srcId="{BC940C21-F8D2-4B7E-802F-8D285CE5A9AA}" destId="{B1DEAD80-7176-4B0B-B384-333554D8F3A3}" srcOrd="0" destOrd="0" parTransId="{5DDE55FF-C790-4765-BCBF-8F35CE082AF6}" sibTransId="{73E62F1D-3E47-4EDA-847E-9F595604E054}"/>
    <dgm:cxn modelId="{80EC20D3-E85F-4EE0-AF45-3D26C082535C}" type="presOf" srcId="{573116E6-41F6-4F77-A5F8-3E0302A030F0}" destId="{7F5792E9-1CE6-4161-BF0F-E23BCCF43DB5}" srcOrd="0" destOrd="0" presId="urn:microsoft.com/office/officeart/2008/layout/CircularPictureCallout"/>
    <dgm:cxn modelId="{976319E3-254C-42E3-9B69-A29160BC7E60}" type="presOf" srcId="{834FF455-EE0E-446A-A39C-8029F2C3185E}" destId="{4329187C-80F7-4266-8B4C-A8252114DABF}" srcOrd="0" destOrd="0" presId="urn:microsoft.com/office/officeart/2008/layout/CircularPictureCallout"/>
    <dgm:cxn modelId="{B7F1C5E9-F4B2-4D92-AD78-995C6C21369F}" srcId="{BC940C21-F8D2-4B7E-802F-8D285CE5A9AA}" destId="{3F4C4CCC-1330-4654-8906-0EF953807D09}" srcOrd="5" destOrd="0" parTransId="{BD353EE2-36FB-4A9D-9541-F37E1D880426}" sibTransId="{A851512B-B729-4CF9-B4A9-97DC2A39E727}"/>
    <dgm:cxn modelId="{4A40FE7C-761F-4AF5-A7EC-CFF753800AF0}" type="presParOf" srcId="{CC53A39D-9373-41C8-A4AF-55CA64C62F4C}" destId="{D4BCCD6B-4AD3-411F-A8BC-38DC3BD7957D}" srcOrd="0" destOrd="0" presId="urn:microsoft.com/office/officeart/2008/layout/CircularPictureCallout"/>
    <dgm:cxn modelId="{CF5F7360-476E-4C3F-B829-8515BC8898F3}" type="presParOf" srcId="{D4BCCD6B-4AD3-411F-A8BC-38DC3BD7957D}" destId="{74AECC1E-D99B-450C-8BF9-9E141DF19EB6}" srcOrd="0" destOrd="0" presId="urn:microsoft.com/office/officeart/2008/layout/CircularPictureCallout"/>
    <dgm:cxn modelId="{E8F15B28-A262-4162-9B29-BBA2128D3D84}" type="presParOf" srcId="{74AECC1E-D99B-450C-8BF9-9E141DF19EB6}" destId="{C324039C-DA6A-4AD7-A55E-5B89A532B77F}" srcOrd="0" destOrd="0" presId="urn:microsoft.com/office/officeart/2008/layout/CircularPictureCallout"/>
    <dgm:cxn modelId="{48502BB6-6EB6-459B-9B9C-6D9D9969AD1E}" type="presParOf" srcId="{D4BCCD6B-4AD3-411F-A8BC-38DC3BD7957D}" destId="{F5F160F3-BF6B-4ED2-A6AB-963500C1870F}" srcOrd="1" destOrd="0" presId="urn:microsoft.com/office/officeart/2008/layout/CircularPictureCallout"/>
    <dgm:cxn modelId="{921122FF-DF5F-43A8-9171-4D3500931F30}" type="presParOf" srcId="{D4BCCD6B-4AD3-411F-A8BC-38DC3BD7957D}" destId="{6E94AE96-8F47-4DFF-BC87-1ACE86E98A55}" srcOrd="2" destOrd="0" presId="urn:microsoft.com/office/officeart/2008/layout/CircularPictureCallout"/>
    <dgm:cxn modelId="{6A63DC0E-97F7-4389-8CD6-B460CEEE7C3D}" type="presParOf" srcId="{6E94AE96-8F47-4DFF-BC87-1ACE86E98A55}" destId="{9797F4FF-65B8-4D31-83DF-BCBE2A06EC66}" srcOrd="0" destOrd="0" presId="urn:microsoft.com/office/officeart/2008/layout/CircularPictureCallout"/>
    <dgm:cxn modelId="{E37FBE08-AB9E-41E6-A3DA-7A5AF452F14F}" type="presParOf" srcId="{D4BCCD6B-4AD3-411F-A8BC-38DC3BD7957D}" destId="{5F7A6990-5FA3-4705-BA99-D2F413744C22}" srcOrd="3" destOrd="0" presId="urn:microsoft.com/office/officeart/2008/layout/CircularPictureCallout"/>
    <dgm:cxn modelId="{FD6BA601-922A-4BEC-9545-B71A2F231A3E}" type="presParOf" srcId="{D4BCCD6B-4AD3-411F-A8BC-38DC3BD7957D}" destId="{0BBEFD3E-7898-40B0-B3F0-FE42446E5C0F}" srcOrd="4" destOrd="0" presId="urn:microsoft.com/office/officeart/2008/layout/CircularPictureCallout"/>
    <dgm:cxn modelId="{1976DF6E-CC3F-462B-AB8D-8C8672F02DE3}" type="presParOf" srcId="{0BBEFD3E-7898-40B0-B3F0-FE42446E5C0F}" destId="{B29172FF-A777-44A2-A82A-5511A815FEB3}" srcOrd="0" destOrd="0" presId="urn:microsoft.com/office/officeart/2008/layout/CircularPictureCallout"/>
    <dgm:cxn modelId="{ECE1739B-54EF-4327-B4ED-ECC933390795}" type="presParOf" srcId="{D4BCCD6B-4AD3-411F-A8BC-38DC3BD7957D}" destId="{02F889CC-7165-4740-946A-448132C656C6}" srcOrd="5" destOrd="0" presId="urn:microsoft.com/office/officeart/2008/layout/CircularPictureCallout"/>
    <dgm:cxn modelId="{ACEAE1F0-BA18-4270-AAF6-410DA25F0955}" type="presParOf" srcId="{02F889CC-7165-4740-946A-448132C656C6}" destId="{4979814A-F7CA-47CD-B965-59F69A498C0F}" srcOrd="0" destOrd="0" presId="urn:microsoft.com/office/officeart/2008/layout/CircularPictureCallout"/>
    <dgm:cxn modelId="{BC205DEA-B0B9-47AA-A94A-68BB5EE71A73}" type="presParOf" srcId="{D4BCCD6B-4AD3-411F-A8BC-38DC3BD7957D}" destId="{D4173B15-B6E3-4F4B-A914-F7828E1D9F7C}" srcOrd="6" destOrd="0" presId="urn:microsoft.com/office/officeart/2008/layout/CircularPictureCallout"/>
    <dgm:cxn modelId="{04F96B0F-44D8-4218-9B7C-26DDE187C94B}" type="presParOf" srcId="{D4BCCD6B-4AD3-411F-A8BC-38DC3BD7957D}" destId="{C7EC19D0-0EC2-48BD-B8F2-72F3226D081B}" srcOrd="7" destOrd="0" presId="urn:microsoft.com/office/officeart/2008/layout/CircularPictureCallout"/>
    <dgm:cxn modelId="{25327F8D-66D7-4743-8EF9-530C9CC43522}" type="presParOf" srcId="{C7EC19D0-0EC2-48BD-B8F2-72F3226D081B}" destId="{2D70B34D-C431-4125-837C-C089FC19B651}" srcOrd="0" destOrd="0" presId="urn:microsoft.com/office/officeart/2008/layout/CircularPictureCallout"/>
    <dgm:cxn modelId="{3AB57E92-8AC1-44CC-8F9B-359B085521DB}" type="presParOf" srcId="{D4BCCD6B-4AD3-411F-A8BC-38DC3BD7957D}" destId="{DC21B233-4BB2-43B9-8C25-C2FBD04EB026}" srcOrd="8" destOrd="0" presId="urn:microsoft.com/office/officeart/2008/layout/CircularPictureCallout"/>
    <dgm:cxn modelId="{10311774-9853-4AAA-B0D4-210FACC0C196}" type="presParOf" srcId="{DC21B233-4BB2-43B9-8C25-C2FBD04EB026}" destId="{7F5792E9-1CE6-4161-BF0F-E23BCCF43DB5}" srcOrd="0" destOrd="0" presId="urn:microsoft.com/office/officeart/2008/layout/CircularPictureCallout"/>
    <dgm:cxn modelId="{C52A601C-CE28-4CA0-AD18-EA4DDFCAF0B8}" type="presParOf" srcId="{D4BCCD6B-4AD3-411F-A8BC-38DC3BD7957D}" destId="{F95C59A1-9687-4DF5-BC44-92A43F4F2D67}" srcOrd="9" destOrd="0" presId="urn:microsoft.com/office/officeart/2008/layout/CircularPictureCallout"/>
    <dgm:cxn modelId="{2E6BF224-1D37-40F9-A138-94A36C5B7BF0}" type="presParOf" srcId="{D4BCCD6B-4AD3-411F-A8BC-38DC3BD7957D}" destId="{6B832802-2B73-4CE2-9FBA-42A026D26933}" srcOrd="10" destOrd="0" presId="urn:microsoft.com/office/officeart/2008/layout/CircularPictureCallout"/>
    <dgm:cxn modelId="{0A6E55E1-12CF-41BE-A2AC-0BCBDEA3A112}" type="presParOf" srcId="{6B832802-2B73-4CE2-9FBA-42A026D26933}" destId="{4329187C-80F7-4266-8B4C-A8252114DABF}" srcOrd="0" destOrd="0" presId="urn:microsoft.com/office/officeart/2008/layout/CircularPictureCallout"/>
    <dgm:cxn modelId="{48C24E09-C227-457E-B68B-BC8F06F5C95D}" type="presParOf" srcId="{D4BCCD6B-4AD3-411F-A8BC-38DC3BD7957D}" destId="{8C858E3F-6803-4F5B-A264-8A7317A21554}" srcOrd="11" destOrd="0" presId="urn:microsoft.com/office/officeart/2008/layout/CircularPictureCallout"/>
    <dgm:cxn modelId="{744ED424-79A0-4083-A244-4E0CF38B6D59}" type="presParOf" srcId="{8C858E3F-6803-4F5B-A264-8A7317A21554}" destId="{3C5709B1-C2C1-45EF-96C6-A913DB1909D8}" srcOrd="0" destOrd="0" presId="urn:microsoft.com/office/officeart/2008/layout/CircularPictureCallout"/>
    <dgm:cxn modelId="{CB94E8F4-D99E-4F5A-904A-EDA55D1C239A}" type="presParOf" srcId="{D4BCCD6B-4AD3-411F-A8BC-38DC3BD7957D}" destId="{32748BAA-03D7-4853-9516-8F5333489E38}" srcOrd="12" destOrd="0" presId="urn:microsoft.com/office/officeart/2008/layout/CircularPictureCallout"/>
    <dgm:cxn modelId="{533DA7B7-DF37-4AD9-817C-278BB8E3467D}" type="presParOf" srcId="{D4BCCD6B-4AD3-411F-A8BC-38DC3BD7957D}" destId="{C7CD6B9F-E954-48D6-9AA2-5296A4E21A15}" srcOrd="13" destOrd="0" presId="urn:microsoft.com/office/officeart/2008/layout/CircularPictureCallout"/>
    <dgm:cxn modelId="{3952923A-832A-4222-859E-1631AE0204DF}" type="presParOf" srcId="{C7CD6B9F-E954-48D6-9AA2-5296A4E21A15}" destId="{026523EE-5F53-4995-9064-C53F9E917719}" srcOrd="0" destOrd="0" presId="urn:microsoft.com/office/officeart/2008/layout/CircularPictureCallout"/>
    <dgm:cxn modelId="{9234543A-28D5-425C-B195-6D99CFE6FE77}" type="presParOf" srcId="{D4BCCD6B-4AD3-411F-A8BC-38DC3BD7957D}" destId="{B2286765-B46D-4C88-BA67-90C8EDC42ECB}" srcOrd="14" destOrd="0" presId="urn:microsoft.com/office/officeart/2008/layout/CircularPictureCallout"/>
    <dgm:cxn modelId="{90A4F6E0-4B06-45DE-A725-7D288AD9B872}" type="presParOf" srcId="{B2286765-B46D-4C88-BA67-90C8EDC42ECB}" destId="{F07C4C2E-90D5-4E24-9006-3CE8C35ED81D}" srcOrd="0" destOrd="0" presId="urn:microsoft.com/office/officeart/2008/layout/CircularPictureCallout"/>
    <dgm:cxn modelId="{9179403C-2094-495D-8E6D-7FDA560AC15A}" type="presParOf" srcId="{D4BCCD6B-4AD3-411F-A8BC-38DC3BD7957D}" destId="{9AB6B7DE-0C84-4947-8A2A-25974C9F308E}" srcOrd="15" destOrd="0" presId="urn:microsoft.com/office/officeart/2008/layout/CircularPictureCallout"/>
    <dgm:cxn modelId="{E49B9328-5A84-46A3-AB50-D6564D4756DF}" type="presParOf" srcId="{D4BCCD6B-4AD3-411F-A8BC-38DC3BD7957D}" destId="{334648CE-84B7-44EE-96CE-1A2A976AD458}" srcOrd="16" destOrd="0" presId="urn:microsoft.com/office/officeart/2008/layout/CircularPictureCallout"/>
    <dgm:cxn modelId="{33169CFE-C19D-4C48-844F-0685F100D0EB}" type="presParOf" srcId="{334648CE-84B7-44EE-96CE-1A2A976AD458}" destId="{CEF816C4-0AE7-4136-BB9E-3BE60BC98084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E4F40B-F9AB-4F07-9DBA-194861E5135E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0711905-B766-4C1C-B4B2-8D3795465A25}">
      <dgm:prSet phldrT="[텍스트]" custT="1"/>
      <dgm:spPr/>
      <dgm:t>
        <a:bodyPr/>
        <a:lstStyle/>
        <a:p>
          <a:pPr latinLnBrk="1"/>
          <a:r>
            <a:rPr lang="en-US" altLang="ko-KR" sz="3500" b="1" dirty="0">
              <a:solidFill>
                <a:srgbClr val="4D4D4D"/>
              </a:solidFill>
            </a:rPr>
            <a:t>905</a:t>
          </a:r>
          <a:endParaRPr lang="ko-KR" altLang="en-US" sz="3500" b="1" dirty="0">
            <a:solidFill>
              <a:srgbClr val="4D4D4D"/>
            </a:solidFill>
          </a:endParaRPr>
        </a:p>
      </dgm:t>
    </dgm:pt>
    <dgm:pt modelId="{BABF3DE2-2534-411D-B749-15CCBE60F947}" type="parTrans" cxnId="{37FF21A3-1CDB-40DE-BDA4-3D318E2A2F96}">
      <dgm:prSet/>
      <dgm:spPr/>
      <dgm:t>
        <a:bodyPr/>
        <a:lstStyle/>
        <a:p>
          <a:pPr latinLnBrk="1"/>
          <a:endParaRPr lang="ko-KR" altLang="en-US"/>
        </a:p>
      </dgm:t>
    </dgm:pt>
    <dgm:pt modelId="{B26D77E2-E207-4DDC-AC93-F282E6890E1E}" type="sibTrans" cxnId="{37FF21A3-1CDB-40DE-BDA4-3D318E2A2F96}">
      <dgm:prSet/>
      <dgm:spPr/>
      <dgm:t>
        <a:bodyPr/>
        <a:lstStyle/>
        <a:p>
          <a:pPr latinLnBrk="1"/>
          <a:endParaRPr lang="ko-KR" altLang="en-US"/>
        </a:p>
      </dgm:t>
    </dgm:pt>
    <dgm:pt modelId="{28CC85BE-E900-4B46-A00C-FCA373F9D721}">
      <dgm:prSet phldrT="[텍스트]" custT="1"/>
      <dgm:spPr/>
      <dgm:t>
        <a:bodyPr/>
        <a:lstStyle/>
        <a:p>
          <a:pPr latinLnBrk="1"/>
          <a:r>
            <a:rPr lang="ko-KR" altLang="en-US" sz="2100" b="1" dirty="0">
              <a:solidFill>
                <a:srgbClr val="4D4D4D"/>
              </a:solidFill>
            </a:rPr>
            <a:t>성산</a:t>
          </a:r>
          <a:r>
            <a:rPr lang="en-US" altLang="ko-KR" sz="2100" b="1" dirty="0">
              <a:solidFill>
                <a:srgbClr val="4D4D4D"/>
              </a:solidFill>
            </a:rPr>
            <a:t>·</a:t>
          </a:r>
          <a:r>
            <a:rPr lang="ko-KR" altLang="en-US" sz="2100" b="1" dirty="0">
              <a:solidFill>
                <a:srgbClr val="4D4D4D"/>
              </a:solidFill>
            </a:rPr>
            <a:t>우도 </a:t>
          </a:r>
          <a:r>
            <a:rPr lang="en-US" altLang="ko-KR" sz="2100" b="1" dirty="0">
              <a:solidFill>
                <a:srgbClr val="4D4D4D"/>
              </a:solidFill>
            </a:rPr>
            <a:t> </a:t>
          </a:r>
          <a:r>
            <a:rPr lang="ko-KR" altLang="en-US" sz="2100" b="1" dirty="0">
              <a:solidFill>
                <a:srgbClr val="4D4D4D"/>
              </a:solidFill>
            </a:rPr>
            <a:t>위</a:t>
          </a:r>
          <a:r>
            <a:rPr lang="en-US" altLang="ko-KR" sz="2100" b="1" dirty="0">
              <a:solidFill>
                <a:srgbClr val="4D4D4D"/>
              </a:solidFill>
            </a:rPr>
            <a:t>·</a:t>
          </a:r>
          <a:r>
            <a:rPr lang="ko-KR" altLang="en-US" sz="2100" b="1" dirty="0">
              <a:solidFill>
                <a:srgbClr val="4D4D4D"/>
              </a:solidFill>
            </a:rPr>
            <a:t>경도 </a:t>
          </a:r>
          <a:endParaRPr lang="en-US" altLang="ko-KR" sz="2100" b="1" dirty="0">
            <a:solidFill>
              <a:srgbClr val="4D4D4D"/>
            </a:solidFill>
          </a:endParaRPr>
        </a:p>
      </dgm:t>
    </dgm:pt>
    <dgm:pt modelId="{7B2508CF-D071-4A04-A3D0-C37F5892F4C0}" type="parTrans" cxnId="{ADDEF26D-43B1-4E12-B762-C6B8350437C3}">
      <dgm:prSet/>
      <dgm:spPr/>
      <dgm:t>
        <a:bodyPr/>
        <a:lstStyle/>
        <a:p>
          <a:pPr latinLnBrk="1"/>
          <a:endParaRPr lang="ko-KR" altLang="en-US"/>
        </a:p>
      </dgm:t>
    </dgm:pt>
    <dgm:pt modelId="{0C7C3E8B-8128-4B7F-8426-6834B592729B}" type="sibTrans" cxnId="{ADDEF26D-43B1-4E12-B762-C6B8350437C3}">
      <dgm:prSet/>
      <dgm:spPr/>
      <dgm:t>
        <a:bodyPr/>
        <a:lstStyle/>
        <a:p>
          <a:pPr latinLnBrk="1"/>
          <a:endParaRPr lang="ko-KR" altLang="en-US"/>
        </a:p>
      </dgm:t>
    </dgm:pt>
    <dgm:pt modelId="{454F3771-DC12-4A33-A383-2683226AE4B7}">
      <dgm:prSet phldrT="[텍스트]" custT="1"/>
      <dgm:spPr/>
      <dgm:t>
        <a:bodyPr/>
        <a:lstStyle/>
        <a:p>
          <a:pPr latinLnBrk="1"/>
          <a:r>
            <a:rPr lang="en-US" altLang="ko-KR" sz="3500" b="1" dirty="0">
              <a:solidFill>
                <a:srgbClr val="4D4D4D"/>
              </a:solidFill>
            </a:rPr>
            <a:t>470</a:t>
          </a:r>
          <a:endParaRPr lang="ko-KR" altLang="en-US" sz="3500" b="1" dirty="0">
            <a:solidFill>
              <a:srgbClr val="4D4D4D"/>
            </a:solidFill>
          </a:endParaRPr>
        </a:p>
      </dgm:t>
    </dgm:pt>
    <dgm:pt modelId="{D60C437A-069B-46FD-8A90-4D44329C6712}" type="parTrans" cxnId="{C512CA4E-13D2-4070-81F8-A3F8C312344E}">
      <dgm:prSet/>
      <dgm:spPr/>
      <dgm:t>
        <a:bodyPr/>
        <a:lstStyle/>
        <a:p>
          <a:pPr latinLnBrk="1"/>
          <a:endParaRPr lang="ko-KR" altLang="en-US"/>
        </a:p>
      </dgm:t>
    </dgm:pt>
    <dgm:pt modelId="{78016568-3DEE-42A7-8E4C-FB6D869A7BEF}" type="sibTrans" cxnId="{C512CA4E-13D2-4070-81F8-A3F8C312344E}">
      <dgm:prSet/>
      <dgm:spPr/>
      <dgm:t>
        <a:bodyPr/>
        <a:lstStyle/>
        <a:p>
          <a:pPr latinLnBrk="1"/>
          <a:endParaRPr lang="ko-KR" altLang="en-US"/>
        </a:p>
      </dgm:t>
    </dgm:pt>
    <dgm:pt modelId="{C303C965-D46B-4378-A604-ED15351F0427}" type="pres">
      <dgm:prSet presAssocID="{18E4F40B-F9AB-4F07-9DBA-194861E5135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EA38C76-84D1-4F62-B65D-78B29AC022FF}" type="pres">
      <dgm:prSet presAssocID="{30711905-B766-4C1C-B4B2-8D3795465A25}" presName="Accent1" presStyleCnt="0"/>
      <dgm:spPr/>
    </dgm:pt>
    <dgm:pt modelId="{FAEA477A-B088-40D1-A157-256AB9F118DB}" type="pres">
      <dgm:prSet presAssocID="{30711905-B766-4C1C-B4B2-8D3795465A25}" presName="Accent" presStyleLbl="node1" presStyleIdx="0" presStyleCnt="3"/>
      <dgm:spPr/>
    </dgm:pt>
    <dgm:pt modelId="{7A85EAFA-1300-4D8D-8B35-296BEDE3AFE2}" type="pres">
      <dgm:prSet presAssocID="{30711905-B766-4C1C-B4B2-8D3795465A2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2D1E133-0AE1-4A52-982B-DC766F3EF894}" type="pres">
      <dgm:prSet presAssocID="{28CC85BE-E900-4B46-A00C-FCA373F9D721}" presName="Accent2" presStyleCnt="0"/>
      <dgm:spPr/>
    </dgm:pt>
    <dgm:pt modelId="{76501336-497C-468C-84E4-E21B13B5F971}" type="pres">
      <dgm:prSet presAssocID="{28CC85BE-E900-4B46-A00C-FCA373F9D721}" presName="Accent" presStyleLbl="node1" presStyleIdx="1" presStyleCnt="3" custLinFactNeighborX="-20144" custLinFactNeighborY="1238"/>
      <dgm:spPr/>
    </dgm:pt>
    <dgm:pt modelId="{899366A6-ADCF-4B17-B8EE-B8D7C93CCF9B}" type="pres">
      <dgm:prSet presAssocID="{28CC85BE-E900-4B46-A00C-FCA373F9D721}" presName="Parent2" presStyleLbl="revTx" presStyleIdx="1" presStyleCnt="3" custScaleY="117610" custLinFactNeighborX="-16932" custLinFactNeighborY="-8223">
        <dgm:presLayoutVars>
          <dgm:chMax val="1"/>
          <dgm:chPref val="1"/>
          <dgm:bulletEnabled val="1"/>
        </dgm:presLayoutVars>
      </dgm:prSet>
      <dgm:spPr/>
    </dgm:pt>
    <dgm:pt modelId="{4C4AEBD5-B4B7-4E4B-85AF-0A848DB301FA}" type="pres">
      <dgm:prSet presAssocID="{454F3771-DC12-4A33-A383-2683226AE4B7}" presName="Accent3" presStyleCnt="0"/>
      <dgm:spPr/>
    </dgm:pt>
    <dgm:pt modelId="{86CD6E22-5968-463C-9129-22934E1CBEFD}" type="pres">
      <dgm:prSet presAssocID="{454F3771-DC12-4A33-A383-2683226AE4B7}" presName="Accent" presStyleLbl="node1" presStyleIdx="2" presStyleCnt="3"/>
      <dgm:spPr/>
    </dgm:pt>
    <dgm:pt modelId="{38EC0D35-865E-4FD3-B2E2-3B085015B726}" type="pres">
      <dgm:prSet presAssocID="{454F3771-DC12-4A33-A383-2683226AE4B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550A40F-EE00-4D2D-9FCF-F159F6E6BA1C}" type="presOf" srcId="{28CC85BE-E900-4B46-A00C-FCA373F9D721}" destId="{899366A6-ADCF-4B17-B8EE-B8D7C93CCF9B}" srcOrd="0" destOrd="0" presId="urn:microsoft.com/office/officeart/2009/layout/CircleArrowProcess"/>
    <dgm:cxn modelId="{8750B14B-F591-4876-BDB8-410B20A801CC}" type="presOf" srcId="{454F3771-DC12-4A33-A383-2683226AE4B7}" destId="{38EC0D35-865E-4FD3-B2E2-3B085015B726}" srcOrd="0" destOrd="0" presId="urn:microsoft.com/office/officeart/2009/layout/CircleArrowProcess"/>
    <dgm:cxn modelId="{ADDEF26D-43B1-4E12-B762-C6B8350437C3}" srcId="{18E4F40B-F9AB-4F07-9DBA-194861E5135E}" destId="{28CC85BE-E900-4B46-A00C-FCA373F9D721}" srcOrd="1" destOrd="0" parTransId="{7B2508CF-D071-4A04-A3D0-C37F5892F4C0}" sibTransId="{0C7C3E8B-8128-4B7F-8426-6834B592729B}"/>
    <dgm:cxn modelId="{C512CA4E-13D2-4070-81F8-A3F8C312344E}" srcId="{18E4F40B-F9AB-4F07-9DBA-194861E5135E}" destId="{454F3771-DC12-4A33-A383-2683226AE4B7}" srcOrd="2" destOrd="0" parTransId="{D60C437A-069B-46FD-8A90-4D44329C6712}" sibTransId="{78016568-3DEE-42A7-8E4C-FB6D869A7BEF}"/>
    <dgm:cxn modelId="{37FF21A3-1CDB-40DE-BDA4-3D318E2A2F96}" srcId="{18E4F40B-F9AB-4F07-9DBA-194861E5135E}" destId="{30711905-B766-4C1C-B4B2-8D3795465A25}" srcOrd="0" destOrd="0" parTransId="{BABF3DE2-2534-411D-B749-15CCBE60F947}" sibTransId="{B26D77E2-E207-4DDC-AC93-F282E6890E1E}"/>
    <dgm:cxn modelId="{0CF573A3-3DA0-4AAC-84A1-5C35ADECC44D}" type="presOf" srcId="{18E4F40B-F9AB-4F07-9DBA-194861E5135E}" destId="{C303C965-D46B-4378-A604-ED15351F0427}" srcOrd="0" destOrd="0" presId="urn:microsoft.com/office/officeart/2009/layout/CircleArrowProcess"/>
    <dgm:cxn modelId="{5D794FA7-F23B-4070-81FE-A963FFF7DD4B}" type="presOf" srcId="{30711905-B766-4C1C-B4B2-8D3795465A25}" destId="{7A85EAFA-1300-4D8D-8B35-296BEDE3AFE2}" srcOrd="0" destOrd="0" presId="urn:microsoft.com/office/officeart/2009/layout/CircleArrowProcess"/>
    <dgm:cxn modelId="{71818960-1C81-4905-B576-1FC9E9857157}" type="presParOf" srcId="{C303C965-D46B-4378-A604-ED15351F0427}" destId="{CEA38C76-84D1-4F62-B65D-78B29AC022FF}" srcOrd="0" destOrd="0" presId="urn:microsoft.com/office/officeart/2009/layout/CircleArrowProcess"/>
    <dgm:cxn modelId="{F3F275DE-E0BE-4C09-B97D-7B22DB10E8EC}" type="presParOf" srcId="{CEA38C76-84D1-4F62-B65D-78B29AC022FF}" destId="{FAEA477A-B088-40D1-A157-256AB9F118DB}" srcOrd="0" destOrd="0" presId="urn:microsoft.com/office/officeart/2009/layout/CircleArrowProcess"/>
    <dgm:cxn modelId="{663C12F8-B11D-4F2A-A707-99114DA10B54}" type="presParOf" srcId="{C303C965-D46B-4378-A604-ED15351F0427}" destId="{7A85EAFA-1300-4D8D-8B35-296BEDE3AFE2}" srcOrd="1" destOrd="0" presId="urn:microsoft.com/office/officeart/2009/layout/CircleArrowProcess"/>
    <dgm:cxn modelId="{068ACD06-E2C4-479C-B178-09CEF6DF9B5A}" type="presParOf" srcId="{C303C965-D46B-4378-A604-ED15351F0427}" destId="{42D1E133-0AE1-4A52-982B-DC766F3EF894}" srcOrd="2" destOrd="0" presId="urn:microsoft.com/office/officeart/2009/layout/CircleArrowProcess"/>
    <dgm:cxn modelId="{5C8A95C5-5825-4E74-ACD6-FE61BFFB17BD}" type="presParOf" srcId="{42D1E133-0AE1-4A52-982B-DC766F3EF894}" destId="{76501336-497C-468C-84E4-E21B13B5F971}" srcOrd="0" destOrd="0" presId="urn:microsoft.com/office/officeart/2009/layout/CircleArrowProcess"/>
    <dgm:cxn modelId="{649D278A-FF7B-4EBC-9094-9A3D72AF2870}" type="presParOf" srcId="{C303C965-D46B-4378-A604-ED15351F0427}" destId="{899366A6-ADCF-4B17-B8EE-B8D7C93CCF9B}" srcOrd="3" destOrd="0" presId="urn:microsoft.com/office/officeart/2009/layout/CircleArrowProcess"/>
    <dgm:cxn modelId="{F7B9DB03-F33B-4FD9-B619-D1CA600CDB8E}" type="presParOf" srcId="{C303C965-D46B-4378-A604-ED15351F0427}" destId="{4C4AEBD5-B4B7-4E4B-85AF-0A848DB301FA}" srcOrd="4" destOrd="0" presId="urn:microsoft.com/office/officeart/2009/layout/CircleArrowProcess"/>
    <dgm:cxn modelId="{1E28B2CA-DA61-4371-B3D2-2B84488EDBDC}" type="presParOf" srcId="{4C4AEBD5-B4B7-4E4B-85AF-0A848DB301FA}" destId="{86CD6E22-5968-463C-9129-22934E1CBEFD}" srcOrd="0" destOrd="0" presId="urn:microsoft.com/office/officeart/2009/layout/CircleArrowProcess"/>
    <dgm:cxn modelId="{F1C523CA-0FD1-444C-989F-5D181BF4C53D}" type="presParOf" srcId="{C303C965-D46B-4378-A604-ED15351F0427}" destId="{38EC0D35-865E-4FD3-B2E2-3B085015B72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3B58FB-5907-4A52-A7A5-701E68BBFE58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816CE11-2D66-444B-B7EC-008C122F46AE}">
      <dgm:prSet phldrT="[텍스트]" custT="1"/>
      <dgm:spPr/>
      <dgm:t>
        <a:bodyPr/>
        <a:lstStyle/>
        <a:p>
          <a:pPr latinLnBrk="1"/>
          <a:r>
            <a:rPr lang="en-US" altLang="ko-KR" sz="3500" b="1" dirty="0"/>
            <a:t>470</a:t>
          </a:r>
          <a:endParaRPr lang="ko-KR" altLang="en-US" sz="3500" b="1" dirty="0"/>
        </a:p>
      </dgm:t>
    </dgm:pt>
    <dgm:pt modelId="{B42D3053-CEE8-4CF1-982B-BE0C99EA76AE}" type="parTrans" cxnId="{4BEE2ABE-3BE6-43CE-99C6-EFE91493FE63}">
      <dgm:prSet/>
      <dgm:spPr/>
      <dgm:t>
        <a:bodyPr/>
        <a:lstStyle/>
        <a:p>
          <a:pPr latinLnBrk="1"/>
          <a:endParaRPr lang="ko-KR" altLang="en-US"/>
        </a:p>
      </dgm:t>
    </dgm:pt>
    <dgm:pt modelId="{B2A87A03-0732-4DA2-A675-EC2DD92C235B}" type="sibTrans" cxnId="{4BEE2ABE-3BE6-43CE-99C6-EFE91493FE63}">
      <dgm:prSet/>
      <dgm:spPr/>
      <dgm:t>
        <a:bodyPr/>
        <a:lstStyle/>
        <a:p>
          <a:pPr latinLnBrk="1"/>
          <a:endParaRPr lang="ko-KR" altLang="en-US"/>
        </a:p>
      </dgm:t>
    </dgm:pt>
    <dgm:pt modelId="{F15B8508-1321-480F-9CDB-039EE94AFBF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상위</a:t>
          </a:r>
          <a:r>
            <a:rPr lang="en-US" altLang="ko-KR" sz="2000" b="1" dirty="0"/>
            <a:t>25%</a:t>
          </a:r>
          <a:endParaRPr lang="ko-KR" altLang="en-US" sz="2000" b="1" dirty="0"/>
        </a:p>
      </dgm:t>
    </dgm:pt>
    <dgm:pt modelId="{4BDDB634-1406-4B89-A8A6-CFA21083025A}" type="parTrans" cxnId="{9054DF7A-ACAC-46F4-B229-F222A40DA11B}">
      <dgm:prSet/>
      <dgm:spPr/>
      <dgm:t>
        <a:bodyPr/>
        <a:lstStyle/>
        <a:p>
          <a:pPr latinLnBrk="1"/>
          <a:endParaRPr lang="ko-KR" altLang="en-US"/>
        </a:p>
      </dgm:t>
    </dgm:pt>
    <dgm:pt modelId="{60B8251F-34EA-409A-8FCD-F90801ADDC7A}" type="sibTrans" cxnId="{9054DF7A-ACAC-46F4-B229-F222A40DA11B}">
      <dgm:prSet/>
      <dgm:spPr/>
      <dgm:t>
        <a:bodyPr/>
        <a:lstStyle/>
        <a:p>
          <a:pPr latinLnBrk="1"/>
          <a:endParaRPr lang="ko-KR" altLang="en-US"/>
        </a:p>
      </dgm:t>
    </dgm:pt>
    <dgm:pt modelId="{BBBCB262-9BA4-46F6-A55D-57EEB06FEA3F}">
      <dgm:prSet phldrT="[텍스트]" custT="1"/>
      <dgm:spPr/>
      <dgm:t>
        <a:bodyPr/>
        <a:lstStyle/>
        <a:p>
          <a:pPr latinLnBrk="1"/>
          <a:r>
            <a:rPr lang="en-US" altLang="ko-KR" sz="3500" b="1"/>
            <a:t>95</a:t>
          </a:r>
          <a:endParaRPr lang="ko-KR" altLang="en-US" sz="3500" b="1" dirty="0"/>
        </a:p>
      </dgm:t>
    </dgm:pt>
    <dgm:pt modelId="{2F7496B0-F680-4CA8-8FAA-F490A2C56605}" type="parTrans" cxnId="{36C88108-5F72-42A0-8161-5D7C670FFE8F}">
      <dgm:prSet/>
      <dgm:spPr/>
      <dgm:t>
        <a:bodyPr/>
        <a:lstStyle/>
        <a:p>
          <a:pPr latinLnBrk="1"/>
          <a:endParaRPr lang="ko-KR" altLang="en-US"/>
        </a:p>
      </dgm:t>
    </dgm:pt>
    <dgm:pt modelId="{1BC5B492-8469-4AC0-88DD-B4063AD22F6F}" type="sibTrans" cxnId="{36C88108-5F72-42A0-8161-5D7C670FFE8F}">
      <dgm:prSet/>
      <dgm:spPr/>
      <dgm:t>
        <a:bodyPr/>
        <a:lstStyle/>
        <a:p>
          <a:pPr latinLnBrk="1"/>
          <a:endParaRPr lang="ko-KR" altLang="en-US"/>
        </a:p>
      </dgm:t>
    </dgm:pt>
    <dgm:pt modelId="{8784F56B-B0E4-42A9-BC3F-78E83CA6A1A4}" type="pres">
      <dgm:prSet presAssocID="{183B58FB-5907-4A52-A7A5-701E68BBFE5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BB6B998-DCE5-4126-AF53-6F3B8844C1FA}" type="pres">
      <dgm:prSet presAssocID="{B816CE11-2D66-444B-B7EC-008C122F46AE}" presName="Accent1" presStyleCnt="0"/>
      <dgm:spPr/>
    </dgm:pt>
    <dgm:pt modelId="{C2946AB0-0E82-4394-A642-834E5F0F815A}" type="pres">
      <dgm:prSet presAssocID="{B816CE11-2D66-444B-B7EC-008C122F46AE}" presName="Accent" presStyleLbl="node1" presStyleIdx="0" presStyleCnt="3"/>
      <dgm:spPr/>
    </dgm:pt>
    <dgm:pt modelId="{AAA20A48-4ABD-4D06-9DFF-8D1559198564}" type="pres">
      <dgm:prSet presAssocID="{B816CE11-2D66-444B-B7EC-008C122F46A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8B1E1E6-8576-405D-8EF4-169805344F74}" type="pres">
      <dgm:prSet presAssocID="{F15B8508-1321-480F-9CDB-039EE94AFBFC}" presName="Accent2" presStyleCnt="0"/>
      <dgm:spPr/>
    </dgm:pt>
    <dgm:pt modelId="{BEDE777E-18F7-46C8-9CA7-05E5437E4666}" type="pres">
      <dgm:prSet presAssocID="{F15B8508-1321-480F-9CDB-039EE94AFBFC}" presName="Accent" presStyleLbl="node1" presStyleIdx="1" presStyleCnt="3"/>
      <dgm:spPr/>
    </dgm:pt>
    <dgm:pt modelId="{E66B451F-F827-47F1-A4C9-7E26F1CECDAB}" type="pres">
      <dgm:prSet presAssocID="{F15B8508-1321-480F-9CDB-039EE94AFBFC}" presName="Parent2" presStyleLbl="revTx" presStyleIdx="1" presStyleCnt="3" custScaleY="172195">
        <dgm:presLayoutVars>
          <dgm:chMax val="1"/>
          <dgm:chPref val="1"/>
          <dgm:bulletEnabled val="1"/>
        </dgm:presLayoutVars>
      </dgm:prSet>
      <dgm:spPr/>
    </dgm:pt>
    <dgm:pt modelId="{DAAE81D4-EEB7-4681-B106-8D2B00A806E7}" type="pres">
      <dgm:prSet presAssocID="{BBBCB262-9BA4-46F6-A55D-57EEB06FEA3F}" presName="Accent3" presStyleCnt="0"/>
      <dgm:spPr/>
    </dgm:pt>
    <dgm:pt modelId="{E2A3FBD3-6CE9-4F0D-A37A-F5914B6567D3}" type="pres">
      <dgm:prSet presAssocID="{BBBCB262-9BA4-46F6-A55D-57EEB06FEA3F}" presName="Accent" presStyleLbl="node1" presStyleIdx="2" presStyleCnt="3"/>
      <dgm:spPr/>
    </dgm:pt>
    <dgm:pt modelId="{59109BFE-169A-497E-AC3F-0022EC39655C}" type="pres">
      <dgm:prSet presAssocID="{BBBCB262-9BA4-46F6-A55D-57EEB06FEA3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CFDC006-D562-423F-B67E-3DA4499D720A}" type="presOf" srcId="{BBBCB262-9BA4-46F6-A55D-57EEB06FEA3F}" destId="{59109BFE-169A-497E-AC3F-0022EC39655C}" srcOrd="0" destOrd="0" presId="urn:microsoft.com/office/officeart/2009/layout/CircleArrowProcess"/>
    <dgm:cxn modelId="{36C88108-5F72-42A0-8161-5D7C670FFE8F}" srcId="{183B58FB-5907-4A52-A7A5-701E68BBFE58}" destId="{BBBCB262-9BA4-46F6-A55D-57EEB06FEA3F}" srcOrd="2" destOrd="0" parTransId="{2F7496B0-F680-4CA8-8FAA-F490A2C56605}" sibTransId="{1BC5B492-8469-4AC0-88DD-B4063AD22F6F}"/>
    <dgm:cxn modelId="{41155933-FF87-4712-985E-D71D7D3591E7}" type="presOf" srcId="{F15B8508-1321-480F-9CDB-039EE94AFBFC}" destId="{E66B451F-F827-47F1-A4C9-7E26F1CECDAB}" srcOrd="0" destOrd="0" presId="urn:microsoft.com/office/officeart/2009/layout/CircleArrowProcess"/>
    <dgm:cxn modelId="{25BB4C78-2C81-4B90-A482-51B95BF1C5F4}" type="presOf" srcId="{183B58FB-5907-4A52-A7A5-701E68BBFE58}" destId="{8784F56B-B0E4-42A9-BC3F-78E83CA6A1A4}" srcOrd="0" destOrd="0" presId="urn:microsoft.com/office/officeart/2009/layout/CircleArrowProcess"/>
    <dgm:cxn modelId="{9054DF7A-ACAC-46F4-B229-F222A40DA11B}" srcId="{183B58FB-5907-4A52-A7A5-701E68BBFE58}" destId="{F15B8508-1321-480F-9CDB-039EE94AFBFC}" srcOrd="1" destOrd="0" parTransId="{4BDDB634-1406-4B89-A8A6-CFA21083025A}" sibTransId="{60B8251F-34EA-409A-8FCD-F90801ADDC7A}"/>
    <dgm:cxn modelId="{4BEE2ABE-3BE6-43CE-99C6-EFE91493FE63}" srcId="{183B58FB-5907-4A52-A7A5-701E68BBFE58}" destId="{B816CE11-2D66-444B-B7EC-008C122F46AE}" srcOrd="0" destOrd="0" parTransId="{B42D3053-CEE8-4CF1-982B-BE0C99EA76AE}" sibTransId="{B2A87A03-0732-4DA2-A675-EC2DD92C235B}"/>
    <dgm:cxn modelId="{232896CC-9CA5-4B12-A657-544C298CD617}" type="presOf" srcId="{B816CE11-2D66-444B-B7EC-008C122F46AE}" destId="{AAA20A48-4ABD-4D06-9DFF-8D1559198564}" srcOrd="0" destOrd="0" presId="urn:microsoft.com/office/officeart/2009/layout/CircleArrowProcess"/>
    <dgm:cxn modelId="{43F0F312-1431-46D6-8C26-CCB3C39699F6}" type="presParOf" srcId="{8784F56B-B0E4-42A9-BC3F-78E83CA6A1A4}" destId="{2BB6B998-DCE5-4126-AF53-6F3B8844C1FA}" srcOrd="0" destOrd="0" presId="urn:microsoft.com/office/officeart/2009/layout/CircleArrowProcess"/>
    <dgm:cxn modelId="{F4CAC4F9-2861-48DE-9017-4C33F3D112C5}" type="presParOf" srcId="{2BB6B998-DCE5-4126-AF53-6F3B8844C1FA}" destId="{C2946AB0-0E82-4394-A642-834E5F0F815A}" srcOrd="0" destOrd="0" presId="urn:microsoft.com/office/officeart/2009/layout/CircleArrowProcess"/>
    <dgm:cxn modelId="{DC1A6AAE-5F99-4917-AF80-3A5722B220C9}" type="presParOf" srcId="{8784F56B-B0E4-42A9-BC3F-78E83CA6A1A4}" destId="{AAA20A48-4ABD-4D06-9DFF-8D1559198564}" srcOrd="1" destOrd="0" presId="urn:microsoft.com/office/officeart/2009/layout/CircleArrowProcess"/>
    <dgm:cxn modelId="{FD4066F9-6F76-49F6-8F2A-EE8766ACDE1E}" type="presParOf" srcId="{8784F56B-B0E4-42A9-BC3F-78E83CA6A1A4}" destId="{78B1E1E6-8576-405D-8EF4-169805344F74}" srcOrd="2" destOrd="0" presId="urn:microsoft.com/office/officeart/2009/layout/CircleArrowProcess"/>
    <dgm:cxn modelId="{617B54E8-945E-4686-9660-227E9D9C4F2E}" type="presParOf" srcId="{78B1E1E6-8576-405D-8EF4-169805344F74}" destId="{BEDE777E-18F7-46C8-9CA7-05E5437E4666}" srcOrd="0" destOrd="0" presId="urn:microsoft.com/office/officeart/2009/layout/CircleArrowProcess"/>
    <dgm:cxn modelId="{B90C0D84-1DE0-472B-9278-54A1FBB2C211}" type="presParOf" srcId="{8784F56B-B0E4-42A9-BC3F-78E83CA6A1A4}" destId="{E66B451F-F827-47F1-A4C9-7E26F1CECDAB}" srcOrd="3" destOrd="0" presId="urn:microsoft.com/office/officeart/2009/layout/CircleArrowProcess"/>
    <dgm:cxn modelId="{08679290-EB31-4AA7-B966-0C59AD179391}" type="presParOf" srcId="{8784F56B-B0E4-42A9-BC3F-78E83CA6A1A4}" destId="{DAAE81D4-EEB7-4681-B106-8D2B00A806E7}" srcOrd="4" destOrd="0" presId="urn:microsoft.com/office/officeart/2009/layout/CircleArrowProcess"/>
    <dgm:cxn modelId="{22D9149E-4B7F-4B5D-ACAF-BC268A00077A}" type="presParOf" srcId="{DAAE81D4-EEB7-4681-B106-8D2B00A806E7}" destId="{E2A3FBD3-6CE9-4F0D-A37A-F5914B6567D3}" srcOrd="0" destOrd="0" presId="urn:microsoft.com/office/officeart/2009/layout/CircleArrowProcess"/>
    <dgm:cxn modelId="{9289CA8A-7AAA-4DDB-BE10-9076F76868F1}" type="presParOf" srcId="{8784F56B-B0E4-42A9-BC3F-78E83CA6A1A4}" destId="{59109BFE-169A-497E-AC3F-0022EC39655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3B58FB-5907-4A52-A7A5-701E68BBFE58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816CE11-2D66-444B-B7EC-008C122F46AE}">
      <dgm:prSet phldrT="[텍스트]" custT="1"/>
      <dgm:spPr/>
      <dgm:t>
        <a:bodyPr/>
        <a:lstStyle/>
        <a:p>
          <a:pPr latinLnBrk="1"/>
          <a:r>
            <a:rPr lang="en-US" altLang="ko-KR" sz="3500" b="1" dirty="0"/>
            <a:t>95</a:t>
          </a:r>
          <a:endParaRPr lang="ko-KR" altLang="en-US" sz="3500" b="1" dirty="0"/>
        </a:p>
      </dgm:t>
    </dgm:pt>
    <dgm:pt modelId="{B42D3053-CEE8-4CF1-982B-BE0C99EA76AE}" type="parTrans" cxnId="{4BEE2ABE-3BE6-43CE-99C6-EFE91493FE63}">
      <dgm:prSet/>
      <dgm:spPr/>
      <dgm:t>
        <a:bodyPr/>
        <a:lstStyle/>
        <a:p>
          <a:pPr latinLnBrk="1"/>
          <a:endParaRPr lang="ko-KR" altLang="en-US"/>
        </a:p>
      </dgm:t>
    </dgm:pt>
    <dgm:pt modelId="{B2A87A03-0732-4DA2-A675-EC2DD92C235B}" type="sibTrans" cxnId="{4BEE2ABE-3BE6-43CE-99C6-EFE91493FE63}">
      <dgm:prSet/>
      <dgm:spPr/>
      <dgm:t>
        <a:bodyPr/>
        <a:lstStyle/>
        <a:p>
          <a:pPr latinLnBrk="1"/>
          <a:endParaRPr lang="ko-KR" altLang="en-US"/>
        </a:p>
      </dgm:t>
    </dgm:pt>
    <dgm:pt modelId="{F15B8508-1321-480F-9CDB-039EE94AFBF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업종     소비금액 </a:t>
          </a:r>
          <a:r>
            <a:rPr lang="en-US" altLang="ko-KR" sz="2000" b="1" dirty="0"/>
            <a:t>1</a:t>
          </a:r>
          <a:r>
            <a:rPr lang="ko-KR" altLang="en-US" sz="2000" b="1" dirty="0"/>
            <a:t>억 이상</a:t>
          </a:r>
        </a:p>
      </dgm:t>
    </dgm:pt>
    <dgm:pt modelId="{4BDDB634-1406-4B89-A8A6-CFA21083025A}" type="parTrans" cxnId="{9054DF7A-ACAC-46F4-B229-F222A40DA11B}">
      <dgm:prSet/>
      <dgm:spPr/>
      <dgm:t>
        <a:bodyPr/>
        <a:lstStyle/>
        <a:p>
          <a:pPr latinLnBrk="1"/>
          <a:endParaRPr lang="ko-KR" altLang="en-US"/>
        </a:p>
      </dgm:t>
    </dgm:pt>
    <dgm:pt modelId="{60B8251F-34EA-409A-8FCD-F90801ADDC7A}" type="sibTrans" cxnId="{9054DF7A-ACAC-46F4-B229-F222A40DA11B}">
      <dgm:prSet/>
      <dgm:spPr/>
      <dgm:t>
        <a:bodyPr/>
        <a:lstStyle/>
        <a:p>
          <a:pPr latinLnBrk="1"/>
          <a:endParaRPr lang="ko-KR" altLang="en-US"/>
        </a:p>
      </dgm:t>
    </dgm:pt>
    <dgm:pt modelId="{BBBCB262-9BA4-46F6-A55D-57EEB06FEA3F}">
      <dgm:prSet phldrT="[텍스트]" custT="1"/>
      <dgm:spPr/>
      <dgm:t>
        <a:bodyPr/>
        <a:lstStyle/>
        <a:p>
          <a:pPr latinLnBrk="1"/>
          <a:r>
            <a:rPr lang="en-US" altLang="ko-KR" sz="3500" b="1" dirty="0"/>
            <a:t>30</a:t>
          </a:r>
          <a:endParaRPr lang="ko-KR" altLang="en-US" sz="3500" b="1" dirty="0"/>
        </a:p>
      </dgm:t>
    </dgm:pt>
    <dgm:pt modelId="{2F7496B0-F680-4CA8-8FAA-F490A2C56605}" type="parTrans" cxnId="{36C88108-5F72-42A0-8161-5D7C670FFE8F}">
      <dgm:prSet/>
      <dgm:spPr/>
      <dgm:t>
        <a:bodyPr/>
        <a:lstStyle/>
        <a:p>
          <a:pPr latinLnBrk="1"/>
          <a:endParaRPr lang="ko-KR" altLang="en-US"/>
        </a:p>
      </dgm:t>
    </dgm:pt>
    <dgm:pt modelId="{1BC5B492-8469-4AC0-88DD-B4063AD22F6F}" type="sibTrans" cxnId="{36C88108-5F72-42A0-8161-5D7C670FFE8F}">
      <dgm:prSet/>
      <dgm:spPr/>
      <dgm:t>
        <a:bodyPr/>
        <a:lstStyle/>
        <a:p>
          <a:pPr latinLnBrk="1"/>
          <a:endParaRPr lang="ko-KR" altLang="en-US"/>
        </a:p>
      </dgm:t>
    </dgm:pt>
    <dgm:pt modelId="{8784F56B-B0E4-42A9-BC3F-78E83CA6A1A4}" type="pres">
      <dgm:prSet presAssocID="{183B58FB-5907-4A52-A7A5-701E68BBFE5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BB6B998-DCE5-4126-AF53-6F3B8844C1FA}" type="pres">
      <dgm:prSet presAssocID="{B816CE11-2D66-444B-B7EC-008C122F46AE}" presName="Accent1" presStyleCnt="0"/>
      <dgm:spPr/>
    </dgm:pt>
    <dgm:pt modelId="{C2946AB0-0E82-4394-A642-834E5F0F815A}" type="pres">
      <dgm:prSet presAssocID="{B816CE11-2D66-444B-B7EC-008C122F46AE}" presName="Accent" presStyleLbl="node1" presStyleIdx="0" presStyleCnt="3"/>
      <dgm:spPr/>
    </dgm:pt>
    <dgm:pt modelId="{AAA20A48-4ABD-4D06-9DFF-8D1559198564}" type="pres">
      <dgm:prSet presAssocID="{B816CE11-2D66-444B-B7EC-008C122F46A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8B1E1E6-8576-405D-8EF4-169805344F74}" type="pres">
      <dgm:prSet presAssocID="{F15B8508-1321-480F-9CDB-039EE94AFBFC}" presName="Accent2" presStyleCnt="0"/>
      <dgm:spPr/>
    </dgm:pt>
    <dgm:pt modelId="{BEDE777E-18F7-46C8-9CA7-05E5437E4666}" type="pres">
      <dgm:prSet presAssocID="{F15B8508-1321-480F-9CDB-039EE94AFBFC}" presName="Accent" presStyleLbl="node1" presStyleIdx="1" presStyleCnt="3"/>
      <dgm:spPr/>
    </dgm:pt>
    <dgm:pt modelId="{E66B451F-F827-47F1-A4C9-7E26F1CECDAB}" type="pres">
      <dgm:prSet presAssocID="{F15B8508-1321-480F-9CDB-039EE94AFBFC}" presName="Parent2" presStyleLbl="revTx" presStyleIdx="1" presStyleCnt="3" custScaleY="172195" custLinFactNeighborX="204" custLinFactNeighborY="-14099">
        <dgm:presLayoutVars>
          <dgm:chMax val="1"/>
          <dgm:chPref val="1"/>
          <dgm:bulletEnabled val="1"/>
        </dgm:presLayoutVars>
      </dgm:prSet>
      <dgm:spPr/>
    </dgm:pt>
    <dgm:pt modelId="{DAAE81D4-EEB7-4681-B106-8D2B00A806E7}" type="pres">
      <dgm:prSet presAssocID="{BBBCB262-9BA4-46F6-A55D-57EEB06FEA3F}" presName="Accent3" presStyleCnt="0"/>
      <dgm:spPr/>
    </dgm:pt>
    <dgm:pt modelId="{E2A3FBD3-6CE9-4F0D-A37A-F5914B6567D3}" type="pres">
      <dgm:prSet presAssocID="{BBBCB262-9BA4-46F6-A55D-57EEB06FEA3F}" presName="Accent" presStyleLbl="node1" presStyleIdx="2" presStyleCnt="3"/>
      <dgm:spPr/>
    </dgm:pt>
    <dgm:pt modelId="{59109BFE-169A-497E-AC3F-0022EC39655C}" type="pres">
      <dgm:prSet presAssocID="{BBBCB262-9BA4-46F6-A55D-57EEB06FEA3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CFDC006-D562-423F-B67E-3DA4499D720A}" type="presOf" srcId="{BBBCB262-9BA4-46F6-A55D-57EEB06FEA3F}" destId="{59109BFE-169A-497E-AC3F-0022EC39655C}" srcOrd="0" destOrd="0" presId="urn:microsoft.com/office/officeart/2009/layout/CircleArrowProcess"/>
    <dgm:cxn modelId="{36C88108-5F72-42A0-8161-5D7C670FFE8F}" srcId="{183B58FB-5907-4A52-A7A5-701E68BBFE58}" destId="{BBBCB262-9BA4-46F6-A55D-57EEB06FEA3F}" srcOrd="2" destOrd="0" parTransId="{2F7496B0-F680-4CA8-8FAA-F490A2C56605}" sibTransId="{1BC5B492-8469-4AC0-88DD-B4063AD22F6F}"/>
    <dgm:cxn modelId="{41155933-FF87-4712-985E-D71D7D3591E7}" type="presOf" srcId="{F15B8508-1321-480F-9CDB-039EE94AFBFC}" destId="{E66B451F-F827-47F1-A4C9-7E26F1CECDAB}" srcOrd="0" destOrd="0" presId="urn:microsoft.com/office/officeart/2009/layout/CircleArrowProcess"/>
    <dgm:cxn modelId="{25BB4C78-2C81-4B90-A482-51B95BF1C5F4}" type="presOf" srcId="{183B58FB-5907-4A52-A7A5-701E68BBFE58}" destId="{8784F56B-B0E4-42A9-BC3F-78E83CA6A1A4}" srcOrd="0" destOrd="0" presId="urn:microsoft.com/office/officeart/2009/layout/CircleArrowProcess"/>
    <dgm:cxn modelId="{9054DF7A-ACAC-46F4-B229-F222A40DA11B}" srcId="{183B58FB-5907-4A52-A7A5-701E68BBFE58}" destId="{F15B8508-1321-480F-9CDB-039EE94AFBFC}" srcOrd="1" destOrd="0" parTransId="{4BDDB634-1406-4B89-A8A6-CFA21083025A}" sibTransId="{60B8251F-34EA-409A-8FCD-F90801ADDC7A}"/>
    <dgm:cxn modelId="{4BEE2ABE-3BE6-43CE-99C6-EFE91493FE63}" srcId="{183B58FB-5907-4A52-A7A5-701E68BBFE58}" destId="{B816CE11-2D66-444B-B7EC-008C122F46AE}" srcOrd="0" destOrd="0" parTransId="{B42D3053-CEE8-4CF1-982B-BE0C99EA76AE}" sibTransId="{B2A87A03-0732-4DA2-A675-EC2DD92C235B}"/>
    <dgm:cxn modelId="{232896CC-9CA5-4B12-A657-544C298CD617}" type="presOf" srcId="{B816CE11-2D66-444B-B7EC-008C122F46AE}" destId="{AAA20A48-4ABD-4D06-9DFF-8D1559198564}" srcOrd="0" destOrd="0" presId="urn:microsoft.com/office/officeart/2009/layout/CircleArrowProcess"/>
    <dgm:cxn modelId="{43F0F312-1431-46D6-8C26-CCB3C39699F6}" type="presParOf" srcId="{8784F56B-B0E4-42A9-BC3F-78E83CA6A1A4}" destId="{2BB6B998-DCE5-4126-AF53-6F3B8844C1FA}" srcOrd="0" destOrd="0" presId="urn:microsoft.com/office/officeart/2009/layout/CircleArrowProcess"/>
    <dgm:cxn modelId="{F4CAC4F9-2861-48DE-9017-4C33F3D112C5}" type="presParOf" srcId="{2BB6B998-DCE5-4126-AF53-6F3B8844C1FA}" destId="{C2946AB0-0E82-4394-A642-834E5F0F815A}" srcOrd="0" destOrd="0" presId="urn:microsoft.com/office/officeart/2009/layout/CircleArrowProcess"/>
    <dgm:cxn modelId="{DC1A6AAE-5F99-4917-AF80-3A5722B220C9}" type="presParOf" srcId="{8784F56B-B0E4-42A9-BC3F-78E83CA6A1A4}" destId="{AAA20A48-4ABD-4D06-9DFF-8D1559198564}" srcOrd="1" destOrd="0" presId="urn:microsoft.com/office/officeart/2009/layout/CircleArrowProcess"/>
    <dgm:cxn modelId="{FD4066F9-6F76-49F6-8F2A-EE8766ACDE1E}" type="presParOf" srcId="{8784F56B-B0E4-42A9-BC3F-78E83CA6A1A4}" destId="{78B1E1E6-8576-405D-8EF4-169805344F74}" srcOrd="2" destOrd="0" presId="urn:microsoft.com/office/officeart/2009/layout/CircleArrowProcess"/>
    <dgm:cxn modelId="{617B54E8-945E-4686-9660-227E9D9C4F2E}" type="presParOf" srcId="{78B1E1E6-8576-405D-8EF4-169805344F74}" destId="{BEDE777E-18F7-46C8-9CA7-05E5437E4666}" srcOrd="0" destOrd="0" presId="urn:microsoft.com/office/officeart/2009/layout/CircleArrowProcess"/>
    <dgm:cxn modelId="{B90C0D84-1DE0-472B-9278-54A1FBB2C211}" type="presParOf" srcId="{8784F56B-B0E4-42A9-BC3F-78E83CA6A1A4}" destId="{E66B451F-F827-47F1-A4C9-7E26F1CECDAB}" srcOrd="3" destOrd="0" presId="urn:microsoft.com/office/officeart/2009/layout/CircleArrowProcess"/>
    <dgm:cxn modelId="{08679290-EB31-4AA7-B966-0C59AD179391}" type="presParOf" srcId="{8784F56B-B0E4-42A9-BC3F-78E83CA6A1A4}" destId="{DAAE81D4-EEB7-4681-B106-8D2B00A806E7}" srcOrd="4" destOrd="0" presId="urn:microsoft.com/office/officeart/2009/layout/CircleArrowProcess"/>
    <dgm:cxn modelId="{22D9149E-4B7F-4B5D-ACAF-BC268A00077A}" type="presParOf" srcId="{DAAE81D4-EEB7-4681-B106-8D2B00A806E7}" destId="{E2A3FBD3-6CE9-4F0D-A37A-F5914B6567D3}" srcOrd="0" destOrd="0" presId="urn:microsoft.com/office/officeart/2009/layout/CircleArrowProcess"/>
    <dgm:cxn modelId="{9289CA8A-7AAA-4DDB-BE10-9076F76868F1}" type="presParOf" srcId="{8784F56B-B0E4-42A9-BC3F-78E83CA6A1A4}" destId="{59109BFE-169A-497E-AC3F-0022EC39655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7F111-B741-4D5C-BCA2-DEF4C1714F26}">
      <dsp:nvSpPr>
        <dsp:cNvPr id="0" name=""/>
        <dsp:cNvSpPr/>
      </dsp:nvSpPr>
      <dsp:spPr>
        <a:xfrm>
          <a:off x="3207" y="34451"/>
          <a:ext cx="1138792" cy="11387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카드 </a:t>
          </a:r>
          <a:r>
            <a:rPr lang="en-US" altLang="ko-KR" sz="1800" b="1" kern="1200" dirty="0"/>
            <a:t>: </a:t>
          </a:r>
          <a:r>
            <a:rPr lang="ko-KR" altLang="en-US" sz="1800" b="1" kern="1200" dirty="0"/>
            <a:t>지역</a:t>
          </a:r>
        </a:p>
      </dsp:txBody>
      <dsp:txXfrm>
        <a:off x="169979" y="201223"/>
        <a:ext cx="805248" cy="805248"/>
      </dsp:txXfrm>
    </dsp:sp>
    <dsp:sp modelId="{513D1329-5C00-4B32-BC27-67BEA1C71535}">
      <dsp:nvSpPr>
        <dsp:cNvPr id="0" name=""/>
        <dsp:cNvSpPr/>
      </dsp:nvSpPr>
      <dsp:spPr>
        <a:xfrm>
          <a:off x="242354" y="1265713"/>
          <a:ext cx="660499" cy="66049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329903" y="1518288"/>
        <a:ext cx="485401" cy="155349"/>
      </dsp:txXfrm>
    </dsp:sp>
    <dsp:sp modelId="{8EA43E45-89AC-4D26-8A6A-C95ADA1C3F6C}">
      <dsp:nvSpPr>
        <dsp:cNvPr id="0" name=""/>
        <dsp:cNvSpPr/>
      </dsp:nvSpPr>
      <dsp:spPr>
        <a:xfrm>
          <a:off x="3207" y="2018683"/>
          <a:ext cx="1138792" cy="11387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SNS : </a:t>
          </a:r>
          <a:r>
            <a:rPr lang="ko-KR" altLang="en-US" sz="1800" b="1" kern="1200" dirty="0"/>
            <a:t>업종</a:t>
          </a:r>
        </a:p>
      </dsp:txBody>
      <dsp:txXfrm>
        <a:off x="169979" y="2185455"/>
        <a:ext cx="805248" cy="805248"/>
      </dsp:txXfrm>
    </dsp:sp>
    <dsp:sp modelId="{987FA570-8002-46E5-83C1-1E04A8A30EB3}">
      <dsp:nvSpPr>
        <dsp:cNvPr id="0" name=""/>
        <dsp:cNvSpPr/>
      </dsp:nvSpPr>
      <dsp:spPr>
        <a:xfrm>
          <a:off x="1312819" y="1384148"/>
          <a:ext cx="362135" cy="423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312819" y="1468874"/>
        <a:ext cx="253495" cy="254178"/>
      </dsp:txXfrm>
    </dsp:sp>
    <dsp:sp modelId="{C1E90A1D-E170-4272-8C97-4F758B44D4EB}">
      <dsp:nvSpPr>
        <dsp:cNvPr id="0" name=""/>
        <dsp:cNvSpPr/>
      </dsp:nvSpPr>
      <dsp:spPr>
        <a:xfrm>
          <a:off x="1825275" y="457171"/>
          <a:ext cx="2277584" cy="22775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700" b="1" kern="1200" dirty="0" err="1"/>
            <a:t>핫플</a:t>
          </a:r>
          <a:endParaRPr lang="ko-KR" altLang="en-US" sz="5700" b="1" kern="1200" dirty="0"/>
        </a:p>
      </dsp:txBody>
      <dsp:txXfrm>
        <a:off x="2158819" y="790715"/>
        <a:ext cx="1610496" cy="16104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8879E-ED9A-4A46-A428-8F8FECF1E5E0}">
      <dsp:nvSpPr>
        <dsp:cNvPr id="0" name=""/>
        <dsp:cNvSpPr/>
      </dsp:nvSpPr>
      <dsp:spPr>
        <a:xfrm>
          <a:off x="930829" y="508090"/>
          <a:ext cx="2453181" cy="2367442"/>
        </a:xfrm>
        <a:prstGeom prst="ellipse">
          <a:avLst/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 err="1"/>
            <a:t>고성리</a:t>
          </a:r>
          <a:endParaRPr lang="ko-KR" altLang="en-US" sz="1900" b="1" kern="1200" dirty="0"/>
        </a:p>
      </dsp:txBody>
      <dsp:txXfrm>
        <a:off x="1290089" y="854794"/>
        <a:ext cx="1734661" cy="1674034"/>
      </dsp:txXfrm>
    </dsp:sp>
    <dsp:sp modelId="{C026B97B-DBF0-40B7-A627-AF4C3C1BCCEB}">
      <dsp:nvSpPr>
        <dsp:cNvPr id="0" name=""/>
        <dsp:cNvSpPr/>
      </dsp:nvSpPr>
      <dsp:spPr>
        <a:xfrm>
          <a:off x="2261035" y="719873"/>
          <a:ext cx="269807" cy="26992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E3DB7-9049-465C-AA99-B1C6229787FF}">
      <dsp:nvSpPr>
        <dsp:cNvPr id="0" name=""/>
        <dsp:cNvSpPr/>
      </dsp:nvSpPr>
      <dsp:spPr>
        <a:xfrm>
          <a:off x="1622357" y="3077174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85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0A3BF-D2E8-4EFA-9623-D45192167A6E}">
      <dsp:nvSpPr>
        <dsp:cNvPr id="0" name=""/>
        <dsp:cNvSpPr/>
      </dsp:nvSpPr>
      <dsp:spPr>
        <a:xfrm>
          <a:off x="3459241" y="1815448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85F42-4764-49F3-AAD2-496ED6868169}">
      <dsp:nvSpPr>
        <dsp:cNvPr id="0" name=""/>
        <dsp:cNvSpPr/>
      </dsp:nvSpPr>
      <dsp:spPr>
        <a:xfrm>
          <a:off x="2524372" y="3285288"/>
          <a:ext cx="269807" cy="26992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857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EE9E1-78EF-4C85-90C0-E6C231503F71}">
      <dsp:nvSpPr>
        <dsp:cNvPr id="0" name=""/>
        <dsp:cNvSpPr/>
      </dsp:nvSpPr>
      <dsp:spPr>
        <a:xfrm>
          <a:off x="1677115" y="1103494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81C89-8ADB-4BEA-A57C-A26CAFDA7361}">
      <dsp:nvSpPr>
        <dsp:cNvPr id="0" name=""/>
        <dsp:cNvSpPr/>
      </dsp:nvSpPr>
      <dsp:spPr>
        <a:xfrm>
          <a:off x="1061336" y="2222603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428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106A9-CE96-41D2-A95B-F64113F4F9FF}">
      <dsp:nvSpPr>
        <dsp:cNvPr id="0" name=""/>
        <dsp:cNvSpPr/>
      </dsp:nvSpPr>
      <dsp:spPr>
        <a:xfrm>
          <a:off x="303483" y="2156788"/>
          <a:ext cx="1847909" cy="185773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성산리</a:t>
          </a:r>
        </a:p>
      </dsp:txBody>
      <dsp:txXfrm>
        <a:off x="574103" y="2428847"/>
        <a:ext cx="1306669" cy="1313616"/>
      </dsp:txXfrm>
    </dsp:sp>
    <dsp:sp modelId="{13225409-4E08-45C1-AA06-5B6636686382}">
      <dsp:nvSpPr>
        <dsp:cNvPr id="0" name=""/>
        <dsp:cNvSpPr/>
      </dsp:nvSpPr>
      <dsp:spPr>
        <a:xfrm>
          <a:off x="1988240" y="1112001"/>
          <a:ext cx="269807" cy="26992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968FC-40D7-4CEC-B6E6-6F32841C987A}">
      <dsp:nvSpPr>
        <dsp:cNvPr id="0" name=""/>
        <dsp:cNvSpPr/>
      </dsp:nvSpPr>
      <dsp:spPr>
        <a:xfrm>
          <a:off x="210594" y="2544131"/>
          <a:ext cx="487844" cy="48796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CEE92-76BA-49D9-A191-2A20508BA0EE}">
      <dsp:nvSpPr>
        <dsp:cNvPr id="0" name=""/>
        <dsp:cNvSpPr/>
      </dsp:nvSpPr>
      <dsp:spPr>
        <a:xfrm>
          <a:off x="3445038" y="649834"/>
          <a:ext cx="1235146" cy="111699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57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 err="1"/>
            <a:t>오조리</a:t>
          </a:r>
          <a:endParaRPr lang="ko-KR" altLang="en-US" sz="1800" b="1" kern="1200" dirty="0"/>
        </a:p>
      </dsp:txBody>
      <dsp:txXfrm>
        <a:off x="3625921" y="813414"/>
        <a:ext cx="873380" cy="789836"/>
      </dsp:txXfrm>
    </dsp:sp>
    <dsp:sp modelId="{2195CA59-14B1-4E9B-9C6F-74C1A3C786B8}">
      <dsp:nvSpPr>
        <dsp:cNvPr id="0" name=""/>
        <dsp:cNvSpPr/>
      </dsp:nvSpPr>
      <dsp:spPr>
        <a:xfrm>
          <a:off x="3111776" y="1485415"/>
          <a:ext cx="269807" cy="26992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03177-0CEB-4832-8858-03807619612C}">
      <dsp:nvSpPr>
        <dsp:cNvPr id="0" name=""/>
        <dsp:cNvSpPr/>
      </dsp:nvSpPr>
      <dsp:spPr>
        <a:xfrm>
          <a:off x="24915" y="3124808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142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F1E6D-1B64-49D7-920C-C0EB0A900295}">
      <dsp:nvSpPr>
        <dsp:cNvPr id="0" name=""/>
        <dsp:cNvSpPr/>
      </dsp:nvSpPr>
      <dsp:spPr>
        <a:xfrm>
          <a:off x="1974302" y="2846378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28236-A697-4FA3-99CD-CB24D1718DE4}">
      <dsp:nvSpPr>
        <dsp:cNvPr id="0" name=""/>
        <dsp:cNvSpPr/>
      </dsp:nvSpPr>
      <dsp:spPr>
        <a:xfrm>
          <a:off x="2623326" y="2072099"/>
          <a:ext cx="1563065" cy="159447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714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우도</a:t>
          </a:r>
        </a:p>
      </dsp:txBody>
      <dsp:txXfrm>
        <a:off x="2852232" y="2305604"/>
        <a:ext cx="1105253" cy="1127460"/>
      </dsp:txXfrm>
    </dsp:sp>
    <dsp:sp modelId="{3797DCC3-B35A-41C4-8AF4-75D3E4EC07BB}">
      <dsp:nvSpPr>
        <dsp:cNvPr id="0" name=""/>
        <dsp:cNvSpPr/>
      </dsp:nvSpPr>
      <dsp:spPr>
        <a:xfrm>
          <a:off x="3738010" y="2474948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6B7DE-0C84-4947-8A2A-25974C9F308E}">
      <dsp:nvSpPr>
        <dsp:cNvPr id="0" name=""/>
        <dsp:cNvSpPr/>
      </dsp:nvSpPr>
      <dsp:spPr>
        <a:xfrm>
          <a:off x="2032196" y="4347402"/>
          <a:ext cx="412008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48BAA-03D7-4853-9516-8F5333489E38}">
      <dsp:nvSpPr>
        <dsp:cNvPr id="0" name=""/>
        <dsp:cNvSpPr/>
      </dsp:nvSpPr>
      <dsp:spPr>
        <a:xfrm>
          <a:off x="2032196" y="3652458"/>
          <a:ext cx="348162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C59A1-9687-4DF5-BC44-92A43F4F2D67}">
      <dsp:nvSpPr>
        <dsp:cNvPr id="0" name=""/>
        <dsp:cNvSpPr/>
      </dsp:nvSpPr>
      <dsp:spPr>
        <a:xfrm>
          <a:off x="2032196" y="2681162"/>
          <a:ext cx="325119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73B15-B6E3-4F4B-A914-F7828E1D9F7C}">
      <dsp:nvSpPr>
        <dsp:cNvPr id="0" name=""/>
        <dsp:cNvSpPr/>
      </dsp:nvSpPr>
      <dsp:spPr>
        <a:xfrm>
          <a:off x="2032196" y="1709866"/>
          <a:ext cx="348162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6990-5FA3-4705-BA99-D2F413744C22}">
      <dsp:nvSpPr>
        <dsp:cNvPr id="0" name=""/>
        <dsp:cNvSpPr/>
      </dsp:nvSpPr>
      <dsp:spPr>
        <a:xfrm>
          <a:off x="2032196" y="1014922"/>
          <a:ext cx="412008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24039C-DA6A-4AD7-A55E-5B89A532B77F}">
      <dsp:nvSpPr>
        <dsp:cNvPr id="0" name=""/>
        <dsp:cNvSpPr/>
      </dsp:nvSpPr>
      <dsp:spPr>
        <a:xfrm>
          <a:off x="196" y="649162"/>
          <a:ext cx="4064000" cy="4064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160F3-BF6B-4ED2-A6AB-963500C1870F}">
      <dsp:nvSpPr>
        <dsp:cNvPr id="0" name=""/>
        <dsp:cNvSpPr/>
      </dsp:nvSpPr>
      <dsp:spPr>
        <a:xfrm>
          <a:off x="731716" y="2807146"/>
          <a:ext cx="2600960" cy="13411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/>
        </a:p>
      </dsp:txBody>
      <dsp:txXfrm>
        <a:off x="731716" y="2807146"/>
        <a:ext cx="2600960" cy="1341120"/>
      </dsp:txXfrm>
    </dsp:sp>
    <dsp:sp modelId="{9797F4FF-65B8-4D31-83DF-BCBE2A06EC66}">
      <dsp:nvSpPr>
        <dsp:cNvPr id="0" name=""/>
        <dsp:cNvSpPr/>
      </dsp:nvSpPr>
      <dsp:spPr>
        <a:xfrm>
          <a:off x="5786519" y="649162"/>
          <a:ext cx="731520" cy="7315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172FF-A777-44A2-A82A-5511A815FEB3}">
      <dsp:nvSpPr>
        <dsp:cNvPr id="0" name=""/>
        <dsp:cNvSpPr/>
      </dsp:nvSpPr>
      <dsp:spPr>
        <a:xfrm>
          <a:off x="5806731" y="670676"/>
          <a:ext cx="1609763" cy="73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 err="1">
              <a:solidFill>
                <a:srgbClr val="0070C0"/>
              </a:solidFill>
            </a:rPr>
            <a:t>고성리</a:t>
          </a:r>
          <a:endParaRPr lang="ko-KR" altLang="en-US" sz="1500" b="1" kern="1200" dirty="0">
            <a:solidFill>
              <a:srgbClr val="0070C0"/>
            </a:solidFill>
          </a:endParaRPr>
        </a:p>
      </dsp:txBody>
      <dsp:txXfrm>
        <a:off x="5806731" y="670676"/>
        <a:ext cx="1609763" cy="731520"/>
      </dsp:txXfrm>
    </dsp:sp>
    <dsp:sp modelId="{4979814A-F7CA-47CD-B965-59F69A498C0F}">
      <dsp:nvSpPr>
        <dsp:cNvPr id="0" name=""/>
        <dsp:cNvSpPr/>
      </dsp:nvSpPr>
      <dsp:spPr>
        <a:xfrm>
          <a:off x="5148065" y="1344106"/>
          <a:ext cx="731520" cy="7315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0B34D-C431-4125-837C-C089FC19B651}">
      <dsp:nvSpPr>
        <dsp:cNvPr id="0" name=""/>
        <dsp:cNvSpPr/>
      </dsp:nvSpPr>
      <dsp:spPr>
        <a:xfrm>
          <a:off x="5152407" y="1286806"/>
          <a:ext cx="2247409" cy="82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성산리</a:t>
          </a:r>
        </a:p>
      </dsp:txBody>
      <dsp:txXfrm>
        <a:off x="5152407" y="1286806"/>
        <a:ext cx="2247409" cy="829134"/>
      </dsp:txXfrm>
    </dsp:sp>
    <dsp:sp modelId="{7F5792E9-1CE6-4161-BF0F-E23BCCF43DB5}">
      <dsp:nvSpPr>
        <dsp:cNvPr id="0" name=""/>
        <dsp:cNvSpPr/>
      </dsp:nvSpPr>
      <dsp:spPr>
        <a:xfrm>
          <a:off x="4917636" y="2315402"/>
          <a:ext cx="731520" cy="7315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9187C-80F7-4266-8B4C-A8252114DABF}">
      <dsp:nvSpPr>
        <dsp:cNvPr id="0" name=""/>
        <dsp:cNvSpPr/>
      </dsp:nvSpPr>
      <dsp:spPr>
        <a:xfrm>
          <a:off x="5064282" y="2296909"/>
          <a:ext cx="2478359" cy="73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우도</a:t>
          </a:r>
        </a:p>
      </dsp:txBody>
      <dsp:txXfrm>
        <a:off x="5064282" y="2296909"/>
        <a:ext cx="2478359" cy="731520"/>
      </dsp:txXfrm>
    </dsp:sp>
    <dsp:sp modelId="{3C5709B1-C2C1-45EF-96C6-A913DB1909D8}">
      <dsp:nvSpPr>
        <dsp:cNvPr id="0" name=""/>
        <dsp:cNvSpPr/>
      </dsp:nvSpPr>
      <dsp:spPr>
        <a:xfrm>
          <a:off x="5148065" y="3286698"/>
          <a:ext cx="731520" cy="7315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523EE-5F53-4995-9064-C53F9E917719}">
      <dsp:nvSpPr>
        <dsp:cNvPr id="0" name=""/>
        <dsp:cNvSpPr/>
      </dsp:nvSpPr>
      <dsp:spPr>
        <a:xfrm>
          <a:off x="5103866" y="3278611"/>
          <a:ext cx="2059807" cy="771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 </a:t>
          </a:r>
          <a:r>
            <a:rPr lang="ko-KR" altLang="en-US" sz="1500" b="1" kern="1200" dirty="0" err="1">
              <a:solidFill>
                <a:srgbClr val="0070C0"/>
              </a:solidFill>
            </a:rPr>
            <a:t>오조리</a:t>
          </a:r>
          <a:endParaRPr lang="ko-KR" altLang="en-US" sz="1500" b="1" kern="1200" dirty="0">
            <a:solidFill>
              <a:srgbClr val="0070C0"/>
            </a:solidFill>
          </a:endParaRPr>
        </a:p>
      </dsp:txBody>
      <dsp:txXfrm>
        <a:off x="5103866" y="3278611"/>
        <a:ext cx="2059807" cy="771087"/>
      </dsp:txXfrm>
    </dsp:sp>
    <dsp:sp modelId="{F07C4C2E-90D5-4E24-9006-3CE8C35ED81D}">
      <dsp:nvSpPr>
        <dsp:cNvPr id="0" name=""/>
        <dsp:cNvSpPr/>
      </dsp:nvSpPr>
      <dsp:spPr>
        <a:xfrm>
          <a:off x="5786519" y="3981642"/>
          <a:ext cx="731520" cy="7315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816C4-0AE7-4136-BB9E-3BE60BC98084}">
      <dsp:nvSpPr>
        <dsp:cNvPr id="0" name=""/>
        <dsp:cNvSpPr/>
      </dsp:nvSpPr>
      <dsp:spPr>
        <a:xfrm>
          <a:off x="5945841" y="4081546"/>
          <a:ext cx="860893" cy="84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0" rIns="34290" bIns="0" numCol="1" spcCol="1270" anchor="ctr" anchorCtr="0">
          <a:noAutofit/>
        </a:bodyPr>
        <a:lstStyle/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시흥리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신산리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온평리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5945841" y="4081546"/>
        <a:ext cx="860893" cy="844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73AA0-4E05-4071-984F-6AEB675BAF27}">
      <dsp:nvSpPr>
        <dsp:cNvPr id="0" name=""/>
        <dsp:cNvSpPr/>
      </dsp:nvSpPr>
      <dsp:spPr>
        <a:xfrm rot="1188545">
          <a:off x="893300" y="454518"/>
          <a:ext cx="3575356" cy="2493365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311ED-604C-48B2-9AC6-DB615F48929B}">
      <dsp:nvSpPr>
        <dsp:cNvPr id="0" name=""/>
        <dsp:cNvSpPr/>
      </dsp:nvSpPr>
      <dsp:spPr>
        <a:xfrm>
          <a:off x="1147331" y="0"/>
          <a:ext cx="1685669" cy="662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b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 dirty="0"/>
        </a:p>
      </dsp:txBody>
      <dsp:txXfrm>
        <a:off x="1147331" y="0"/>
        <a:ext cx="1685669" cy="6626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4E9F2-D110-4885-A1D4-09F44D05BBD9}">
      <dsp:nvSpPr>
        <dsp:cNvPr id="0" name=""/>
        <dsp:cNvSpPr/>
      </dsp:nvSpPr>
      <dsp:spPr>
        <a:xfrm>
          <a:off x="1279138" y="167677"/>
          <a:ext cx="3327754" cy="115568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C9227-8E1F-43FC-87FD-6E4AFCD07B79}">
      <dsp:nvSpPr>
        <dsp:cNvPr id="0" name=""/>
        <dsp:cNvSpPr/>
      </dsp:nvSpPr>
      <dsp:spPr>
        <a:xfrm>
          <a:off x="2625718" y="2997559"/>
          <a:ext cx="644913" cy="41274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32200-2ECE-41A8-8E80-2ED0AF232735}">
      <dsp:nvSpPr>
        <dsp:cNvPr id="0" name=""/>
        <dsp:cNvSpPr/>
      </dsp:nvSpPr>
      <dsp:spPr>
        <a:xfrm>
          <a:off x="1400381" y="3327754"/>
          <a:ext cx="3095586" cy="773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b="1" kern="1200" dirty="0">
              <a:solidFill>
                <a:srgbClr val="70A9F0"/>
              </a:solidFill>
            </a:rPr>
            <a:t>성산 지역</a:t>
          </a:r>
        </a:p>
      </dsp:txBody>
      <dsp:txXfrm>
        <a:off x="1400381" y="3327754"/>
        <a:ext cx="3095586" cy="773896"/>
      </dsp:txXfrm>
    </dsp:sp>
    <dsp:sp modelId="{1C3BA36D-5C2E-4D10-9704-AB1565EB048E}">
      <dsp:nvSpPr>
        <dsp:cNvPr id="0" name=""/>
        <dsp:cNvSpPr/>
      </dsp:nvSpPr>
      <dsp:spPr>
        <a:xfrm>
          <a:off x="2488996" y="1412619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행정 지역</a:t>
          </a:r>
        </a:p>
      </dsp:txBody>
      <dsp:txXfrm>
        <a:off x="2658998" y="1582621"/>
        <a:ext cx="820840" cy="820840"/>
      </dsp:txXfrm>
    </dsp:sp>
    <dsp:sp modelId="{7855DA9B-FC46-4085-A743-FE7CC6508117}">
      <dsp:nvSpPr>
        <dsp:cNvPr id="0" name=""/>
        <dsp:cNvSpPr/>
      </dsp:nvSpPr>
      <dsp:spPr>
        <a:xfrm>
          <a:off x="1658347" y="541727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교육</a:t>
          </a:r>
        </a:p>
      </dsp:txBody>
      <dsp:txXfrm>
        <a:off x="1828349" y="711729"/>
        <a:ext cx="820840" cy="820840"/>
      </dsp:txXfrm>
    </dsp:sp>
    <dsp:sp modelId="{5ACA9D18-8C13-49BB-B503-6FA9C4AA0D96}">
      <dsp:nvSpPr>
        <dsp:cNvPr id="0" name=""/>
        <dsp:cNvSpPr/>
      </dsp:nvSpPr>
      <dsp:spPr>
        <a:xfrm>
          <a:off x="2844988" y="261061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관광지</a:t>
          </a:r>
        </a:p>
      </dsp:txBody>
      <dsp:txXfrm>
        <a:off x="3014990" y="431063"/>
        <a:ext cx="820840" cy="820840"/>
      </dsp:txXfrm>
    </dsp:sp>
    <dsp:sp modelId="{ABE41F93-61C9-4D5B-A900-335EC3A1BB3B}">
      <dsp:nvSpPr>
        <dsp:cNvPr id="0" name=""/>
        <dsp:cNvSpPr/>
      </dsp:nvSpPr>
      <dsp:spPr>
        <a:xfrm>
          <a:off x="1142416" y="25796"/>
          <a:ext cx="3611517" cy="288921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4E9F2-D110-4885-A1D4-09F44D05BBD9}">
      <dsp:nvSpPr>
        <dsp:cNvPr id="0" name=""/>
        <dsp:cNvSpPr/>
      </dsp:nvSpPr>
      <dsp:spPr>
        <a:xfrm>
          <a:off x="1279138" y="167677"/>
          <a:ext cx="3327754" cy="115568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C9227-8E1F-43FC-87FD-6E4AFCD07B79}">
      <dsp:nvSpPr>
        <dsp:cNvPr id="0" name=""/>
        <dsp:cNvSpPr/>
      </dsp:nvSpPr>
      <dsp:spPr>
        <a:xfrm>
          <a:off x="2625718" y="2997559"/>
          <a:ext cx="644913" cy="41274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32200-2ECE-41A8-8E80-2ED0AF232735}">
      <dsp:nvSpPr>
        <dsp:cNvPr id="0" name=""/>
        <dsp:cNvSpPr/>
      </dsp:nvSpPr>
      <dsp:spPr>
        <a:xfrm>
          <a:off x="1400381" y="3327754"/>
          <a:ext cx="3095586" cy="773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b="1" kern="1200" dirty="0">
              <a:solidFill>
                <a:srgbClr val="70A9F0"/>
              </a:solidFill>
            </a:rPr>
            <a:t>우도 지역</a:t>
          </a:r>
        </a:p>
      </dsp:txBody>
      <dsp:txXfrm>
        <a:off x="1400381" y="3327754"/>
        <a:ext cx="3095586" cy="773896"/>
      </dsp:txXfrm>
    </dsp:sp>
    <dsp:sp modelId="{4C7A647B-A3A5-4503-9E01-83C736B8A8CF}">
      <dsp:nvSpPr>
        <dsp:cNvPr id="0" name=""/>
        <dsp:cNvSpPr/>
      </dsp:nvSpPr>
      <dsp:spPr>
        <a:xfrm>
          <a:off x="2488996" y="1412619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행정 지역</a:t>
          </a:r>
        </a:p>
      </dsp:txBody>
      <dsp:txXfrm>
        <a:off x="2658998" y="1582621"/>
        <a:ext cx="820840" cy="820840"/>
      </dsp:txXfrm>
    </dsp:sp>
    <dsp:sp modelId="{400A71DE-928E-4020-8FB6-096C38F64CE3}">
      <dsp:nvSpPr>
        <dsp:cNvPr id="0" name=""/>
        <dsp:cNvSpPr/>
      </dsp:nvSpPr>
      <dsp:spPr>
        <a:xfrm>
          <a:off x="1658347" y="541727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관광지</a:t>
          </a:r>
        </a:p>
      </dsp:txBody>
      <dsp:txXfrm>
        <a:off x="1828349" y="711729"/>
        <a:ext cx="820840" cy="820840"/>
      </dsp:txXfrm>
    </dsp:sp>
    <dsp:sp modelId="{3D9FF6CA-0754-4552-9534-1DA255BC5A4C}">
      <dsp:nvSpPr>
        <dsp:cNvPr id="0" name=""/>
        <dsp:cNvSpPr/>
      </dsp:nvSpPr>
      <dsp:spPr>
        <a:xfrm>
          <a:off x="2844988" y="261061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특산품</a:t>
          </a:r>
        </a:p>
      </dsp:txBody>
      <dsp:txXfrm>
        <a:off x="3014990" y="431063"/>
        <a:ext cx="820840" cy="820840"/>
      </dsp:txXfrm>
    </dsp:sp>
    <dsp:sp modelId="{ABE41F93-61C9-4D5B-A900-335EC3A1BB3B}">
      <dsp:nvSpPr>
        <dsp:cNvPr id="0" name=""/>
        <dsp:cNvSpPr/>
      </dsp:nvSpPr>
      <dsp:spPr>
        <a:xfrm>
          <a:off x="1142416" y="25796"/>
          <a:ext cx="3611517" cy="288921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6B7DE-0C84-4947-8A2A-25974C9F308E}">
      <dsp:nvSpPr>
        <dsp:cNvPr id="0" name=""/>
        <dsp:cNvSpPr/>
      </dsp:nvSpPr>
      <dsp:spPr>
        <a:xfrm>
          <a:off x="1084555" y="3080066"/>
          <a:ext cx="21990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48BAA-03D7-4853-9516-8F5333489E38}">
      <dsp:nvSpPr>
        <dsp:cNvPr id="0" name=""/>
        <dsp:cNvSpPr/>
      </dsp:nvSpPr>
      <dsp:spPr>
        <a:xfrm>
          <a:off x="1084555" y="2709150"/>
          <a:ext cx="185826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C59A1-9687-4DF5-BC44-92A43F4F2D67}">
      <dsp:nvSpPr>
        <dsp:cNvPr id="0" name=""/>
        <dsp:cNvSpPr/>
      </dsp:nvSpPr>
      <dsp:spPr>
        <a:xfrm>
          <a:off x="1084555" y="2190735"/>
          <a:ext cx="173527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73B15-B6E3-4F4B-A914-F7828E1D9F7C}">
      <dsp:nvSpPr>
        <dsp:cNvPr id="0" name=""/>
        <dsp:cNvSpPr/>
      </dsp:nvSpPr>
      <dsp:spPr>
        <a:xfrm>
          <a:off x="1084555" y="1672321"/>
          <a:ext cx="185826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6990-5FA3-4705-BA99-D2F413744C22}">
      <dsp:nvSpPr>
        <dsp:cNvPr id="0" name=""/>
        <dsp:cNvSpPr/>
      </dsp:nvSpPr>
      <dsp:spPr>
        <a:xfrm>
          <a:off x="1084555" y="1301405"/>
          <a:ext cx="21990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24039C-DA6A-4AD7-A55E-5B89A532B77F}">
      <dsp:nvSpPr>
        <dsp:cNvPr id="0" name=""/>
        <dsp:cNvSpPr/>
      </dsp:nvSpPr>
      <dsp:spPr>
        <a:xfrm>
          <a:off x="6" y="1106186"/>
          <a:ext cx="2169098" cy="21690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160F3-BF6B-4ED2-A6AB-963500C1870F}">
      <dsp:nvSpPr>
        <dsp:cNvPr id="0" name=""/>
        <dsp:cNvSpPr/>
      </dsp:nvSpPr>
      <dsp:spPr>
        <a:xfrm>
          <a:off x="390444" y="2257977"/>
          <a:ext cx="1388223" cy="7158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500" kern="1200" dirty="0"/>
        </a:p>
      </dsp:txBody>
      <dsp:txXfrm>
        <a:off x="390444" y="2257977"/>
        <a:ext cx="1388223" cy="715802"/>
      </dsp:txXfrm>
    </dsp:sp>
    <dsp:sp modelId="{9797F4FF-65B8-4D31-83DF-BCBE2A06EC66}">
      <dsp:nvSpPr>
        <dsp:cNvPr id="0" name=""/>
        <dsp:cNvSpPr/>
      </dsp:nvSpPr>
      <dsp:spPr>
        <a:xfrm>
          <a:off x="3088369" y="1106186"/>
          <a:ext cx="390437" cy="3904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172FF-A777-44A2-A82A-5511A815FEB3}">
      <dsp:nvSpPr>
        <dsp:cNvPr id="0" name=""/>
        <dsp:cNvSpPr/>
      </dsp:nvSpPr>
      <dsp:spPr>
        <a:xfrm>
          <a:off x="3099069" y="1117669"/>
          <a:ext cx="859383" cy="39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 err="1">
              <a:solidFill>
                <a:srgbClr val="0070C0"/>
              </a:solidFill>
            </a:rPr>
            <a:t>고성리</a:t>
          </a:r>
          <a:endParaRPr lang="ko-KR" altLang="en-US" sz="1500" b="1" kern="1200" dirty="0">
            <a:solidFill>
              <a:srgbClr val="0070C0"/>
            </a:solidFill>
          </a:endParaRPr>
        </a:p>
      </dsp:txBody>
      <dsp:txXfrm>
        <a:off x="3099069" y="1117669"/>
        <a:ext cx="859383" cy="390437"/>
      </dsp:txXfrm>
    </dsp:sp>
    <dsp:sp modelId="{4979814A-F7CA-47CD-B965-59F69A498C0F}">
      <dsp:nvSpPr>
        <dsp:cNvPr id="0" name=""/>
        <dsp:cNvSpPr/>
      </dsp:nvSpPr>
      <dsp:spPr>
        <a:xfrm>
          <a:off x="2747603" y="1477102"/>
          <a:ext cx="390437" cy="3904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0B34D-C431-4125-837C-C089FC19B651}">
      <dsp:nvSpPr>
        <dsp:cNvPr id="0" name=""/>
        <dsp:cNvSpPr/>
      </dsp:nvSpPr>
      <dsp:spPr>
        <a:xfrm>
          <a:off x="2750149" y="1446519"/>
          <a:ext cx="1198815" cy="4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성산리</a:t>
          </a:r>
        </a:p>
      </dsp:txBody>
      <dsp:txXfrm>
        <a:off x="2750149" y="1446519"/>
        <a:ext cx="1198815" cy="442537"/>
      </dsp:txXfrm>
    </dsp:sp>
    <dsp:sp modelId="{7F5792E9-1CE6-4161-BF0F-E23BCCF43DB5}">
      <dsp:nvSpPr>
        <dsp:cNvPr id="0" name=""/>
        <dsp:cNvSpPr/>
      </dsp:nvSpPr>
      <dsp:spPr>
        <a:xfrm>
          <a:off x="2624615" y="1995516"/>
          <a:ext cx="390437" cy="3904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9187C-80F7-4266-8B4C-A8252114DABF}">
      <dsp:nvSpPr>
        <dsp:cNvPr id="0" name=""/>
        <dsp:cNvSpPr/>
      </dsp:nvSpPr>
      <dsp:spPr>
        <a:xfrm>
          <a:off x="2702904" y="1985646"/>
          <a:ext cx="1322705" cy="39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우도</a:t>
          </a:r>
        </a:p>
      </dsp:txBody>
      <dsp:txXfrm>
        <a:off x="2702904" y="1985646"/>
        <a:ext cx="1322705" cy="390437"/>
      </dsp:txXfrm>
    </dsp:sp>
    <dsp:sp modelId="{3C5709B1-C2C1-45EF-96C6-A913DB1909D8}">
      <dsp:nvSpPr>
        <dsp:cNvPr id="0" name=""/>
        <dsp:cNvSpPr/>
      </dsp:nvSpPr>
      <dsp:spPr>
        <a:xfrm>
          <a:off x="2747603" y="2513931"/>
          <a:ext cx="390437" cy="3904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523EE-5F53-4995-9064-C53F9E917719}">
      <dsp:nvSpPr>
        <dsp:cNvPr id="0" name=""/>
        <dsp:cNvSpPr/>
      </dsp:nvSpPr>
      <dsp:spPr>
        <a:xfrm>
          <a:off x="2686080" y="2509615"/>
          <a:ext cx="1200116" cy="411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 </a:t>
          </a:r>
          <a:r>
            <a:rPr lang="ko-KR" altLang="en-US" sz="1500" b="1" kern="1200" dirty="0" err="1">
              <a:solidFill>
                <a:srgbClr val="0070C0"/>
              </a:solidFill>
            </a:rPr>
            <a:t>오조리</a:t>
          </a:r>
          <a:endParaRPr lang="ko-KR" altLang="en-US" sz="1500" b="1" kern="1200" dirty="0">
            <a:solidFill>
              <a:srgbClr val="0070C0"/>
            </a:solidFill>
          </a:endParaRPr>
        </a:p>
      </dsp:txBody>
      <dsp:txXfrm>
        <a:off x="2686080" y="2509615"/>
        <a:ext cx="1200116" cy="411556"/>
      </dsp:txXfrm>
    </dsp:sp>
    <dsp:sp modelId="{F07C4C2E-90D5-4E24-9006-3CE8C35ED81D}">
      <dsp:nvSpPr>
        <dsp:cNvPr id="0" name=""/>
        <dsp:cNvSpPr/>
      </dsp:nvSpPr>
      <dsp:spPr>
        <a:xfrm>
          <a:off x="3088369" y="2884847"/>
          <a:ext cx="390437" cy="3904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816C4-0AE7-4136-BB9E-3BE60BC98084}">
      <dsp:nvSpPr>
        <dsp:cNvPr id="0" name=""/>
        <dsp:cNvSpPr/>
      </dsp:nvSpPr>
      <dsp:spPr>
        <a:xfrm>
          <a:off x="3097913" y="3200574"/>
          <a:ext cx="796091" cy="450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0" rIns="34290" bIns="0" numCol="1" spcCol="1270" anchor="ctr" anchorCtr="0">
          <a:noAutofit/>
        </a:bodyPr>
        <a:lstStyle/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시흥리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신산리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온평리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3097913" y="3200574"/>
        <a:ext cx="796091" cy="4505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A477A-B088-40D1-A157-256AB9F118DB}">
      <dsp:nvSpPr>
        <dsp:cNvPr id="0" name=""/>
        <dsp:cNvSpPr/>
      </dsp:nvSpPr>
      <dsp:spPr>
        <a:xfrm>
          <a:off x="1804265" y="0"/>
          <a:ext cx="2143602" cy="214392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5EAFA-1300-4D8D-8B35-296BEDE3AFE2}">
      <dsp:nvSpPr>
        <dsp:cNvPr id="0" name=""/>
        <dsp:cNvSpPr/>
      </dsp:nvSpPr>
      <dsp:spPr>
        <a:xfrm>
          <a:off x="2278071" y="774023"/>
          <a:ext cx="1191158" cy="595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 dirty="0">
              <a:solidFill>
                <a:srgbClr val="4D4D4D"/>
              </a:solidFill>
            </a:rPr>
            <a:t>905</a:t>
          </a:r>
          <a:endParaRPr lang="ko-KR" altLang="en-US" sz="3500" b="1" kern="1200" dirty="0">
            <a:solidFill>
              <a:srgbClr val="4D4D4D"/>
            </a:solidFill>
          </a:endParaRPr>
        </a:p>
      </dsp:txBody>
      <dsp:txXfrm>
        <a:off x="2278071" y="774023"/>
        <a:ext cx="1191158" cy="595436"/>
      </dsp:txXfrm>
    </dsp:sp>
    <dsp:sp modelId="{76501336-497C-468C-84E4-E21B13B5F971}">
      <dsp:nvSpPr>
        <dsp:cNvPr id="0" name=""/>
        <dsp:cNvSpPr/>
      </dsp:nvSpPr>
      <dsp:spPr>
        <a:xfrm>
          <a:off x="777079" y="1258387"/>
          <a:ext cx="2143602" cy="214392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366A6-ADCF-4B17-B8EE-B8D7C93CCF9B}">
      <dsp:nvSpPr>
        <dsp:cNvPr id="0" name=""/>
        <dsp:cNvSpPr/>
      </dsp:nvSpPr>
      <dsp:spPr>
        <a:xfrm>
          <a:off x="1483422" y="1911604"/>
          <a:ext cx="1191158" cy="700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>
              <a:solidFill>
                <a:srgbClr val="4D4D4D"/>
              </a:solidFill>
            </a:rPr>
            <a:t>성산</a:t>
          </a:r>
          <a:r>
            <a:rPr lang="en-US" altLang="ko-KR" sz="2100" b="1" kern="1200" dirty="0">
              <a:solidFill>
                <a:srgbClr val="4D4D4D"/>
              </a:solidFill>
            </a:rPr>
            <a:t>·</a:t>
          </a:r>
          <a:r>
            <a:rPr lang="ko-KR" altLang="en-US" sz="2100" b="1" kern="1200" dirty="0">
              <a:solidFill>
                <a:srgbClr val="4D4D4D"/>
              </a:solidFill>
            </a:rPr>
            <a:t>우도 </a:t>
          </a:r>
          <a:r>
            <a:rPr lang="en-US" altLang="ko-KR" sz="2100" b="1" kern="1200" dirty="0">
              <a:solidFill>
                <a:srgbClr val="4D4D4D"/>
              </a:solidFill>
            </a:rPr>
            <a:t> </a:t>
          </a:r>
          <a:r>
            <a:rPr lang="ko-KR" altLang="en-US" sz="2100" b="1" kern="1200" dirty="0">
              <a:solidFill>
                <a:srgbClr val="4D4D4D"/>
              </a:solidFill>
            </a:rPr>
            <a:t>위</a:t>
          </a:r>
          <a:r>
            <a:rPr lang="en-US" altLang="ko-KR" sz="2100" b="1" kern="1200" dirty="0">
              <a:solidFill>
                <a:srgbClr val="4D4D4D"/>
              </a:solidFill>
            </a:rPr>
            <a:t>·</a:t>
          </a:r>
          <a:r>
            <a:rPr lang="ko-KR" altLang="en-US" sz="2100" b="1" kern="1200" dirty="0">
              <a:solidFill>
                <a:srgbClr val="4D4D4D"/>
              </a:solidFill>
            </a:rPr>
            <a:t>경도 </a:t>
          </a:r>
          <a:endParaRPr lang="en-US" altLang="ko-KR" sz="2100" b="1" kern="1200" dirty="0">
            <a:solidFill>
              <a:srgbClr val="4D4D4D"/>
            </a:solidFill>
          </a:endParaRPr>
        </a:p>
      </dsp:txBody>
      <dsp:txXfrm>
        <a:off x="1483422" y="1911604"/>
        <a:ext cx="1191158" cy="700293"/>
      </dsp:txXfrm>
    </dsp:sp>
    <dsp:sp modelId="{86CD6E22-5968-463C-9129-22934E1CBEFD}">
      <dsp:nvSpPr>
        <dsp:cNvPr id="0" name=""/>
        <dsp:cNvSpPr/>
      </dsp:nvSpPr>
      <dsp:spPr>
        <a:xfrm>
          <a:off x="1956833" y="2611104"/>
          <a:ext cx="1841686" cy="184242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C0D35-865E-4FD3-B2E2-3B085015B726}">
      <dsp:nvSpPr>
        <dsp:cNvPr id="0" name=""/>
        <dsp:cNvSpPr/>
      </dsp:nvSpPr>
      <dsp:spPr>
        <a:xfrm>
          <a:off x="2280889" y="3253748"/>
          <a:ext cx="1191158" cy="595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 dirty="0">
              <a:solidFill>
                <a:srgbClr val="4D4D4D"/>
              </a:solidFill>
            </a:rPr>
            <a:t>470</a:t>
          </a:r>
          <a:endParaRPr lang="ko-KR" altLang="en-US" sz="3500" b="1" kern="1200" dirty="0">
            <a:solidFill>
              <a:srgbClr val="4D4D4D"/>
            </a:solidFill>
          </a:endParaRPr>
        </a:p>
      </dsp:txBody>
      <dsp:txXfrm>
        <a:off x="2280889" y="3253748"/>
        <a:ext cx="1191158" cy="5954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46AB0-0E82-4394-A642-834E5F0F815A}">
      <dsp:nvSpPr>
        <dsp:cNvPr id="0" name=""/>
        <dsp:cNvSpPr/>
      </dsp:nvSpPr>
      <dsp:spPr>
        <a:xfrm>
          <a:off x="1627912" y="0"/>
          <a:ext cx="2175527" cy="217585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20A48-4ABD-4D06-9DFF-8D1559198564}">
      <dsp:nvSpPr>
        <dsp:cNvPr id="0" name=""/>
        <dsp:cNvSpPr/>
      </dsp:nvSpPr>
      <dsp:spPr>
        <a:xfrm>
          <a:off x="2108775" y="785550"/>
          <a:ext cx="1208898" cy="604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 dirty="0"/>
            <a:t>470</a:t>
          </a:r>
          <a:endParaRPr lang="ko-KR" altLang="en-US" sz="3500" b="1" kern="1200" dirty="0"/>
        </a:p>
      </dsp:txBody>
      <dsp:txXfrm>
        <a:off x="2108775" y="785550"/>
        <a:ext cx="1208898" cy="604304"/>
      </dsp:txXfrm>
    </dsp:sp>
    <dsp:sp modelId="{BEDE777E-18F7-46C8-9CA7-05E5437E4666}">
      <dsp:nvSpPr>
        <dsp:cNvPr id="0" name=""/>
        <dsp:cNvSpPr/>
      </dsp:nvSpPr>
      <dsp:spPr>
        <a:xfrm>
          <a:off x="1023667" y="1250192"/>
          <a:ext cx="2175527" cy="217585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B451F-F827-47F1-A4C9-7E26F1CECDAB}">
      <dsp:nvSpPr>
        <dsp:cNvPr id="0" name=""/>
        <dsp:cNvSpPr/>
      </dsp:nvSpPr>
      <dsp:spPr>
        <a:xfrm>
          <a:off x="1506982" y="1824836"/>
          <a:ext cx="1208898" cy="1040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상위</a:t>
          </a:r>
          <a:r>
            <a:rPr lang="en-US" altLang="ko-KR" sz="2000" b="1" kern="1200" dirty="0"/>
            <a:t>25%</a:t>
          </a:r>
          <a:endParaRPr lang="ko-KR" altLang="en-US" sz="2000" b="1" kern="1200" dirty="0"/>
        </a:p>
      </dsp:txBody>
      <dsp:txXfrm>
        <a:off x="1506982" y="1824836"/>
        <a:ext cx="1208898" cy="1040582"/>
      </dsp:txXfrm>
    </dsp:sp>
    <dsp:sp modelId="{E2A3FBD3-6CE9-4F0D-A37A-F5914B6567D3}">
      <dsp:nvSpPr>
        <dsp:cNvPr id="0" name=""/>
        <dsp:cNvSpPr/>
      </dsp:nvSpPr>
      <dsp:spPr>
        <a:xfrm>
          <a:off x="1782753" y="2649991"/>
          <a:ext cx="1869115" cy="186986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09BFE-169A-497E-AC3F-0022EC39655C}">
      <dsp:nvSpPr>
        <dsp:cNvPr id="0" name=""/>
        <dsp:cNvSpPr/>
      </dsp:nvSpPr>
      <dsp:spPr>
        <a:xfrm>
          <a:off x="2111635" y="3302206"/>
          <a:ext cx="1208898" cy="604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/>
            <a:t>95</a:t>
          </a:r>
          <a:endParaRPr lang="ko-KR" altLang="en-US" sz="3500" b="1" kern="1200" dirty="0"/>
        </a:p>
      </dsp:txBody>
      <dsp:txXfrm>
        <a:off x="2111635" y="3302206"/>
        <a:ext cx="1208898" cy="6043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46AB0-0E82-4394-A642-834E5F0F815A}">
      <dsp:nvSpPr>
        <dsp:cNvPr id="0" name=""/>
        <dsp:cNvSpPr/>
      </dsp:nvSpPr>
      <dsp:spPr>
        <a:xfrm>
          <a:off x="1627912" y="0"/>
          <a:ext cx="2175527" cy="217585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20A48-4ABD-4D06-9DFF-8D1559198564}">
      <dsp:nvSpPr>
        <dsp:cNvPr id="0" name=""/>
        <dsp:cNvSpPr/>
      </dsp:nvSpPr>
      <dsp:spPr>
        <a:xfrm>
          <a:off x="2108775" y="785550"/>
          <a:ext cx="1208898" cy="604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 dirty="0"/>
            <a:t>95</a:t>
          </a:r>
          <a:endParaRPr lang="ko-KR" altLang="en-US" sz="3500" b="1" kern="1200" dirty="0"/>
        </a:p>
      </dsp:txBody>
      <dsp:txXfrm>
        <a:off x="2108775" y="785550"/>
        <a:ext cx="1208898" cy="604304"/>
      </dsp:txXfrm>
    </dsp:sp>
    <dsp:sp modelId="{BEDE777E-18F7-46C8-9CA7-05E5437E4666}">
      <dsp:nvSpPr>
        <dsp:cNvPr id="0" name=""/>
        <dsp:cNvSpPr/>
      </dsp:nvSpPr>
      <dsp:spPr>
        <a:xfrm>
          <a:off x="1023667" y="1250192"/>
          <a:ext cx="2175527" cy="217585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B451F-F827-47F1-A4C9-7E26F1CECDAB}">
      <dsp:nvSpPr>
        <dsp:cNvPr id="0" name=""/>
        <dsp:cNvSpPr/>
      </dsp:nvSpPr>
      <dsp:spPr>
        <a:xfrm>
          <a:off x="1509448" y="1739635"/>
          <a:ext cx="1208898" cy="1040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업종     소비금액 </a:t>
          </a:r>
          <a:r>
            <a:rPr lang="en-US" altLang="ko-KR" sz="2000" b="1" kern="1200" dirty="0"/>
            <a:t>1</a:t>
          </a:r>
          <a:r>
            <a:rPr lang="ko-KR" altLang="en-US" sz="2000" b="1" kern="1200" dirty="0"/>
            <a:t>억 이상</a:t>
          </a:r>
        </a:p>
      </dsp:txBody>
      <dsp:txXfrm>
        <a:off x="1509448" y="1739635"/>
        <a:ext cx="1208898" cy="1040582"/>
      </dsp:txXfrm>
    </dsp:sp>
    <dsp:sp modelId="{E2A3FBD3-6CE9-4F0D-A37A-F5914B6567D3}">
      <dsp:nvSpPr>
        <dsp:cNvPr id="0" name=""/>
        <dsp:cNvSpPr/>
      </dsp:nvSpPr>
      <dsp:spPr>
        <a:xfrm>
          <a:off x="1782753" y="2649991"/>
          <a:ext cx="1869115" cy="186986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09BFE-169A-497E-AC3F-0022EC39655C}">
      <dsp:nvSpPr>
        <dsp:cNvPr id="0" name=""/>
        <dsp:cNvSpPr/>
      </dsp:nvSpPr>
      <dsp:spPr>
        <a:xfrm>
          <a:off x="2111635" y="3302206"/>
          <a:ext cx="1208898" cy="604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 dirty="0"/>
            <a:t>30</a:t>
          </a:r>
          <a:endParaRPr lang="ko-KR" altLang="en-US" sz="3500" b="1" kern="1200" dirty="0"/>
        </a:p>
      </dsp:txBody>
      <dsp:txXfrm>
        <a:off x="2111635" y="3302206"/>
        <a:ext cx="1208898" cy="604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4140B-59DC-4F3A-BA5D-6A5221CD20BC}" type="datetimeFigureOut">
              <a:rPr lang="ko-KR" altLang="en-US" smtClean="0"/>
              <a:t>2020-04-29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2A7BB-F028-470A-822A-ACA90F3A1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4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카드데이터로 매출이 높은 지역을 찾고 </a:t>
            </a:r>
            <a:r>
              <a:rPr lang="ko-KR" altLang="en-US" dirty="0" err="1"/>
              <a:t>소셜데이터를</a:t>
            </a:r>
            <a:r>
              <a:rPr lang="ko-KR" altLang="en-US" dirty="0"/>
              <a:t> 통해 사람들이 언급을 자주하는 업종 을 찾겠다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A7BB-F028-470A-822A-ACA90F3A1E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7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외에도 위도 경도 주소 등의 정보를 </a:t>
            </a:r>
            <a:r>
              <a:rPr lang="ko-KR" altLang="en-US" dirty="0" err="1"/>
              <a:t>가져왔따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A7BB-F028-470A-822A-ACA90F3A1E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25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얻은 카테고리와 </a:t>
            </a:r>
            <a:r>
              <a:rPr lang="en-US" altLang="ko-KR" dirty="0"/>
              <a:t>card</a:t>
            </a:r>
            <a:r>
              <a:rPr lang="ko-KR" altLang="en-US" dirty="0"/>
              <a:t>데이터의 업종별로 매칭</a:t>
            </a:r>
            <a:r>
              <a:rPr lang="en-US" altLang="ko-KR" dirty="0"/>
              <a:t>? </a:t>
            </a:r>
            <a:r>
              <a:rPr lang="ko-KR" altLang="en-US" dirty="0"/>
              <a:t>  </a:t>
            </a:r>
            <a:r>
              <a:rPr lang="en-US" altLang="ko-KR" dirty="0"/>
              <a:t>/ </a:t>
            </a:r>
            <a:r>
              <a:rPr lang="ko-KR" altLang="en-US" dirty="0"/>
              <a:t>각 지역마다 소비금액이 큰 상위 업종 중 </a:t>
            </a:r>
            <a:r>
              <a:rPr lang="en-US" altLang="ko-KR" dirty="0"/>
              <a:t>1</a:t>
            </a:r>
            <a:r>
              <a:rPr lang="ko-KR" altLang="en-US" dirty="0"/>
              <a:t>억 이상의 업종만  지도 </a:t>
            </a:r>
            <a:r>
              <a:rPr lang="en-US" altLang="ko-KR" dirty="0"/>
              <a:t>df</a:t>
            </a:r>
            <a:r>
              <a:rPr lang="ko-KR" altLang="en-US" dirty="0"/>
              <a:t>에서 살렸다 </a:t>
            </a:r>
            <a:r>
              <a:rPr lang="ko-KR" altLang="en-US" dirty="0" err="1"/>
              <a:t>오조리</a:t>
            </a:r>
            <a:r>
              <a:rPr lang="en-US" altLang="ko-KR" dirty="0"/>
              <a:t>/</a:t>
            </a:r>
            <a:r>
              <a:rPr lang="ko-KR" altLang="en-US" dirty="0" err="1"/>
              <a:t>시흥리</a:t>
            </a:r>
            <a:r>
              <a:rPr lang="en-US" altLang="ko-KR" dirty="0"/>
              <a:t>/</a:t>
            </a:r>
            <a:r>
              <a:rPr lang="ko-KR" altLang="en-US" dirty="0" err="1"/>
              <a:t>신산리</a:t>
            </a:r>
            <a:r>
              <a:rPr lang="ko-KR" altLang="en-US" dirty="0"/>
              <a:t> </a:t>
            </a:r>
            <a:r>
              <a:rPr lang="en-US" altLang="ko-KR" dirty="0"/>
              <a:t>drop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A7BB-F028-470A-822A-ACA90F3A1E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30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상위 것들은  숙박과  음식점으로 나뉨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A7BB-F028-470A-822A-ACA90F3A1E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1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1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comments" Target="../comments/comment14.xml"/><Relationship Id="rId5" Type="http://schemas.openxmlformats.org/officeDocument/2006/relationships/image" Target="../media/image27.png"/><Relationship Id="rId10" Type="http://schemas.microsoft.com/office/2007/relationships/diagramDrawing" Target="../diagrams/drawing3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comments" Target="../comments/comment1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6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comments" Target="../comments/comment1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9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4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2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3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4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comments" Target="../comments/comment25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6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0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5.png"/><Relationship Id="rId5" Type="http://schemas.openxmlformats.org/officeDocument/2006/relationships/image" Target="../media/image64.png"/><Relationship Id="rId10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7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80.png"/><Relationship Id="rId5" Type="http://schemas.openxmlformats.org/officeDocument/2006/relationships/image" Target="../media/image64.png"/><Relationship Id="rId10" Type="http://schemas.openxmlformats.org/officeDocument/2006/relationships/image" Target="../media/image79.png"/><Relationship Id="rId4" Type="http://schemas.openxmlformats.org/officeDocument/2006/relationships/image" Target="../media/image63.png"/><Relationship Id="rId9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2.png"/><Relationship Id="rId7" Type="http://schemas.openxmlformats.org/officeDocument/2006/relationships/image" Target="../media/image8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85.png"/><Relationship Id="rId5" Type="http://schemas.openxmlformats.org/officeDocument/2006/relationships/image" Target="../media/image64.png"/><Relationship Id="rId10" Type="http://schemas.openxmlformats.org/officeDocument/2006/relationships/image" Target="../media/image84.png"/><Relationship Id="rId4" Type="http://schemas.openxmlformats.org/officeDocument/2006/relationships/image" Target="../media/image63.png"/><Relationship Id="rId9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comments" Target="../comments/comment1.xml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3699820" y="-296626"/>
            <a:ext cx="1162456" cy="659359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576247" y="3583040"/>
            <a:ext cx="4608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61548" y="2431644"/>
            <a:ext cx="7239000" cy="89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Places to go in </a:t>
            </a:r>
            <a:r>
              <a:rPr lang="en-US" altLang="ko-KR" sz="4000" b="1" kern="0" dirty="0" err="1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Jeju</a:t>
            </a:r>
            <a:endParaRPr lang="en-US" altLang="ko-KR" sz="4000" b="1" kern="0" dirty="0">
              <a:solidFill>
                <a:srgbClr val="70A9F0"/>
              </a:solidFill>
              <a:latin typeface="Bahnschrift SemiCondensed" panose="020B0502040204020203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67899" y="3581401"/>
            <a:ext cx="4070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최서윤</a:t>
            </a:r>
          </a:p>
        </p:txBody>
      </p:sp>
      <p:sp>
        <p:nvSpPr>
          <p:cNvPr id="30" name="타원 29"/>
          <p:cNvSpPr/>
          <p:nvPr/>
        </p:nvSpPr>
        <p:spPr>
          <a:xfrm>
            <a:off x="7450247" y="2305644"/>
            <a:ext cx="252000" cy="252000"/>
          </a:xfrm>
          <a:prstGeom prst="ellipse">
            <a:avLst/>
          </a:prstGeom>
          <a:pattFill prst="wdUpDiag">
            <a:fgClr>
              <a:srgbClr val="E8EDF5"/>
            </a:fgClr>
            <a:bgClr>
              <a:schemeClr val="bg1"/>
            </a:bgClr>
          </a:patt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F2437-B696-44C3-B2D1-571FA5066335}"/>
              </a:ext>
            </a:extLst>
          </p:cNvPr>
          <p:cNvSpPr txBox="1"/>
          <p:nvPr/>
        </p:nvSpPr>
        <p:spPr>
          <a:xfrm>
            <a:off x="3099148" y="3432518"/>
            <a:ext cx="2362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kern="0" dirty="0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성산 </a:t>
            </a:r>
            <a:r>
              <a:rPr lang="en-US" altLang="ko-KR" sz="1500" b="1" kern="0" dirty="0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&amp; </a:t>
            </a:r>
            <a:r>
              <a:rPr lang="ko-KR" altLang="en-US" sz="1500" b="1" kern="0" dirty="0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우도</a:t>
            </a:r>
          </a:p>
        </p:txBody>
      </p:sp>
    </p:spTree>
    <p:extLst>
      <p:ext uri="{BB962C8B-B14F-4D97-AF65-F5344CB8AC3E}">
        <p14:creationId xmlns:p14="http://schemas.microsoft.com/office/powerpoint/2010/main" val="1508885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4355E5-3CD9-4B41-8722-44EB7BEE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94" y="1882274"/>
            <a:ext cx="3505470" cy="437888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A34C52-E6C5-4515-B7F8-954B593EB9C5}"/>
              </a:ext>
            </a:extLst>
          </p:cNvPr>
          <p:cNvGrpSpPr/>
          <p:nvPr/>
        </p:nvGrpSpPr>
        <p:grpSpPr>
          <a:xfrm>
            <a:off x="5405914" y="1691329"/>
            <a:ext cx="5598588" cy="4749643"/>
            <a:chOff x="5522292" y="1674159"/>
            <a:chExt cx="5598588" cy="474964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F124369-6E9B-4966-BB8C-07031E36834D}"/>
                </a:ext>
              </a:extLst>
            </p:cNvPr>
            <p:cNvSpPr/>
            <p:nvPr/>
          </p:nvSpPr>
          <p:spPr>
            <a:xfrm>
              <a:off x="5522292" y="1674159"/>
              <a:ext cx="5598588" cy="4749643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804E351-B19E-4F69-8652-555C81BE9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8" t="666"/>
            <a:stretch/>
          </p:blipFill>
          <p:spPr>
            <a:xfrm>
              <a:off x="6212378" y="2162300"/>
              <a:ext cx="4682076" cy="363406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85A1C0-C494-4DB8-B340-1B39799205B9}"/>
              </a:ext>
            </a:extLst>
          </p:cNvPr>
          <p:cNvGrpSpPr/>
          <p:nvPr/>
        </p:nvGrpSpPr>
        <p:grpSpPr>
          <a:xfrm>
            <a:off x="1260734" y="1691329"/>
            <a:ext cx="3873730" cy="4749643"/>
            <a:chOff x="1260734" y="1691329"/>
            <a:chExt cx="3873730" cy="474964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FE7EE27-9B25-4B71-9456-E72037D76082}"/>
                </a:ext>
              </a:extLst>
            </p:cNvPr>
            <p:cNvSpPr/>
            <p:nvPr/>
          </p:nvSpPr>
          <p:spPr>
            <a:xfrm>
              <a:off x="1260734" y="1691329"/>
              <a:ext cx="3873730" cy="4749643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2F1AEE-96D1-4D09-A603-F4F86494AACB}"/>
                </a:ext>
              </a:extLst>
            </p:cNvPr>
            <p:cNvSpPr/>
            <p:nvPr/>
          </p:nvSpPr>
          <p:spPr>
            <a:xfrm>
              <a:off x="1565633" y="1763536"/>
              <a:ext cx="231511" cy="26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354BA9F-911B-46BF-8B01-8146AD321109}"/>
              </a:ext>
            </a:extLst>
          </p:cNvPr>
          <p:cNvSpPr txBox="1"/>
          <p:nvPr/>
        </p:nvSpPr>
        <p:spPr>
          <a:xfrm>
            <a:off x="7379501" y="181013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사용금액 분포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E3A6A5-0BE2-46B6-831D-7345428B31F0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178E8D-4C9C-4E8B-987D-F4C17FBAB2DE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3367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4355E5-3CD9-4B41-8722-44EB7BEE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94" y="1882274"/>
            <a:ext cx="3505470" cy="437888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A34C52-E6C5-4515-B7F8-954B593EB9C5}"/>
              </a:ext>
            </a:extLst>
          </p:cNvPr>
          <p:cNvGrpSpPr/>
          <p:nvPr/>
        </p:nvGrpSpPr>
        <p:grpSpPr>
          <a:xfrm>
            <a:off x="5405914" y="1691329"/>
            <a:ext cx="5598588" cy="4749643"/>
            <a:chOff x="5522292" y="1674159"/>
            <a:chExt cx="5598588" cy="474964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F124369-6E9B-4966-BB8C-07031E36834D}"/>
                </a:ext>
              </a:extLst>
            </p:cNvPr>
            <p:cNvSpPr/>
            <p:nvPr/>
          </p:nvSpPr>
          <p:spPr>
            <a:xfrm>
              <a:off x="5522292" y="1674159"/>
              <a:ext cx="5598588" cy="4749643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804E351-B19E-4F69-8652-555C81BE9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8" t="666"/>
            <a:stretch/>
          </p:blipFill>
          <p:spPr>
            <a:xfrm>
              <a:off x="6212378" y="2162300"/>
              <a:ext cx="4682076" cy="363406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85A1C0-C494-4DB8-B340-1B39799205B9}"/>
              </a:ext>
            </a:extLst>
          </p:cNvPr>
          <p:cNvGrpSpPr/>
          <p:nvPr/>
        </p:nvGrpSpPr>
        <p:grpSpPr>
          <a:xfrm>
            <a:off x="1260734" y="1691329"/>
            <a:ext cx="3873730" cy="4749643"/>
            <a:chOff x="1260734" y="1691329"/>
            <a:chExt cx="3873730" cy="474964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FE7EE27-9B25-4B71-9456-E72037D76082}"/>
                </a:ext>
              </a:extLst>
            </p:cNvPr>
            <p:cNvSpPr/>
            <p:nvPr/>
          </p:nvSpPr>
          <p:spPr>
            <a:xfrm>
              <a:off x="1260734" y="1691329"/>
              <a:ext cx="3873730" cy="4749643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2F1AEE-96D1-4D09-A603-F4F86494AACB}"/>
                </a:ext>
              </a:extLst>
            </p:cNvPr>
            <p:cNvSpPr/>
            <p:nvPr/>
          </p:nvSpPr>
          <p:spPr>
            <a:xfrm>
              <a:off x="1565633" y="1763536"/>
              <a:ext cx="231511" cy="26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354BA9F-911B-46BF-8B01-8146AD321109}"/>
              </a:ext>
            </a:extLst>
          </p:cNvPr>
          <p:cNvSpPr txBox="1"/>
          <p:nvPr/>
        </p:nvSpPr>
        <p:spPr>
          <a:xfrm>
            <a:off x="7261296" y="1810138"/>
            <a:ext cx="188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Grid</a:t>
            </a:r>
            <a:r>
              <a:rPr lang="ko-KR" altLang="en-US" b="1" dirty="0">
                <a:solidFill>
                  <a:srgbClr val="70A9F0"/>
                </a:solidFill>
              </a:rPr>
              <a:t>별 사용금액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138A2F-0672-480D-9F71-986B81CA7815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03E837-210D-4985-AE7F-B2D72A9C5AC1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13" name="그림 1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9613A3A-1C45-4CE9-9587-C4251B8C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44" y="1391551"/>
            <a:ext cx="8749595" cy="52099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3FCBDF91-9605-43B4-998C-83BB5F00B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107" y="3549594"/>
            <a:ext cx="1171739" cy="724001"/>
          </a:xfrm>
          <a:prstGeom prst="rect">
            <a:avLst/>
          </a:prstGeom>
          <a:solidFill>
            <a:srgbClr val="9DBAD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22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124369-6E9B-4966-BB8C-07031E36834D}"/>
              </a:ext>
            </a:extLst>
          </p:cNvPr>
          <p:cNvSpPr/>
          <p:nvPr/>
        </p:nvSpPr>
        <p:spPr>
          <a:xfrm>
            <a:off x="5405914" y="1691329"/>
            <a:ext cx="5598588" cy="4749643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FE7EE27-9B25-4B71-9456-E72037D76082}"/>
              </a:ext>
            </a:extLst>
          </p:cNvPr>
          <p:cNvSpPr/>
          <p:nvPr/>
        </p:nvSpPr>
        <p:spPr>
          <a:xfrm>
            <a:off x="1260734" y="1691329"/>
            <a:ext cx="3873730" cy="4749643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54BA9F-911B-46BF-8B01-8146AD321109}"/>
              </a:ext>
            </a:extLst>
          </p:cNvPr>
          <p:cNvSpPr txBox="1"/>
          <p:nvPr/>
        </p:nvSpPr>
        <p:spPr>
          <a:xfrm>
            <a:off x="7379501" y="176273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사용금액 분포</a:t>
            </a:r>
            <a:endParaRPr lang="en-US" altLang="ko-KR" b="1" dirty="0">
              <a:solidFill>
                <a:srgbClr val="70A9F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A6D8D7-DA26-4BC6-A708-5316C84B1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79"/>
          <a:stretch/>
        </p:blipFill>
        <p:spPr>
          <a:xfrm>
            <a:off x="2299057" y="2105123"/>
            <a:ext cx="1830474" cy="4288564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27EC2807-DB8C-4AFA-8337-34065B55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2" t="8372" r="7844"/>
          <a:stretch/>
        </p:blipFill>
        <p:spPr>
          <a:xfrm>
            <a:off x="6172787" y="2400534"/>
            <a:ext cx="4385388" cy="3352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63CE8-3384-4825-AA66-0CE68BFF1F75}"/>
              </a:ext>
            </a:extLst>
          </p:cNvPr>
          <p:cNvSpPr txBox="1"/>
          <p:nvPr/>
        </p:nvSpPr>
        <p:spPr>
          <a:xfrm>
            <a:off x="3970966" y="2320566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24</a:t>
            </a:r>
            <a:r>
              <a:rPr lang="ko-KR" altLang="en-US" sz="1200" dirty="0"/>
              <a:t>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144C5-BB09-4E51-A807-1B9D0C4625B1}"/>
              </a:ext>
            </a:extLst>
          </p:cNvPr>
          <p:cNvSpPr txBox="1"/>
          <p:nvPr/>
        </p:nvSpPr>
        <p:spPr>
          <a:xfrm>
            <a:off x="3858265" y="612248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7500</a:t>
            </a:r>
            <a:r>
              <a:rPr lang="ko-KR" altLang="en-US" sz="1200" dirty="0"/>
              <a:t>만원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1E762-0183-4276-B205-CB99A5915CA9}"/>
              </a:ext>
            </a:extLst>
          </p:cNvPr>
          <p:cNvSpPr txBox="1"/>
          <p:nvPr/>
        </p:nvSpPr>
        <p:spPr>
          <a:xfrm>
            <a:off x="1754909" y="1735791"/>
            <a:ext cx="296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소비금액 상위 </a:t>
            </a:r>
            <a:r>
              <a:rPr lang="en-US" altLang="ko-KR" b="1" dirty="0">
                <a:solidFill>
                  <a:srgbClr val="70A9F0"/>
                </a:solidFill>
              </a:rPr>
              <a:t>25% : 20</a:t>
            </a:r>
            <a:r>
              <a:rPr lang="ko-KR" altLang="en-US" b="1" dirty="0">
                <a:solidFill>
                  <a:srgbClr val="70A9F0"/>
                </a:solidFill>
              </a:rPr>
              <a:t>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F713E-7253-4213-8650-8A8206D576C8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90BB0B-70B3-4600-8FB3-F687BDA8E675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601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124369-6E9B-4966-BB8C-07031E36834D}"/>
              </a:ext>
            </a:extLst>
          </p:cNvPr>
          <p:cNvSpPr/>
          <p:nvPr/>
        </p:nvSpPr>
        <p:spPr>
          <a:xfrm>
            <a:off x="5405914" y="1691329"/>
            <a:ext cx="5598588" cy="4749643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FE7EE27-9B25-4B71-9456-E72037D76082}"/>
              </a:ext>
            </a:extLst>
          </p:cNvPr>
          <p:cNvSpPr/>
          <p:nvPr/>
        </p:nvSpPr>
        <p:spPr>
          <a:xfrm>
            <a:off x="1260734" y="1691329"/>
            <a:ext cx="3873730" cy="4749643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54BA9F-911B-46BF-8B01-8146AD321109}"/>
              </a:ext>
            </a:extLst>
          </p:cNvPr>
          <p:cNvSpPr txBox="1"/>
          <p:nvPr/>
        </p:nvSpPr>
        <p:spPr>
          <a:xfrm>
            <a:off x="6989586" y="1735791"/>
            <a:ext cx="243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Grid</a:t>
            </a:r>
            <a:r>
              <a:rPr lang="ko-KR" altLang="en-US" b="1" dirty="0">
                <a:solidFill>
                  <a:srgbClr val="70A9F0"/>
                </a:solidFill>
              </a:rPr>
              <a:t>별 사용금액 분포</a:t>
            </a:r>
            <a:endParaRPr lang="en-US" altLang="ko-KR" b="1" dirty="0">
              <a:solidFill>
                <a:srgbClr val="70A9F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A6D8D7-DA26-4BC6-A708-5316C84B1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79"/>
          <a:stretch/>
        </p:blipFill>
        <p:spPr>
          <a:xfrm>
            <a:off x="2299057" y="2105123"/>
            <a:ext cx="1830474" cy="4288564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27EC2807-DB8C-4AFA-8337-34065B55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2" t="8372" r="7844"/>
          <a:stretch/>
        </p:blipFill>
        <p:spPr>
          <a:xfrm>
            <a:off x="6172787" y="2400534"/>
            <a:ext cx="4385388" cy="3352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63CE8-3384-4825-AA66-0CE68BFF1F75}"/>
              </a:ext>
            </a:extLst>
          </p:cNvPr>
          <p:cNvSpPr txBox="1"/>
          <p:nvPr/>
        </p:nvSpPr>
        <p:spPr>
          <a:xfrm>
            <a:off x="3970966" y="2320566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24</a:t>
            </a:r>
            <a:r>
              <a:rPr lang="ko-KR" altLang="en-US" sz="1200" dirty="0"/>
              <a:t>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144C5-BB09-4E51-A807-1B9D0C4625B1}"/>
              </a:ext>
            </a:extLst>
          </p:cNvPr>
          <p:cNvSpPr txBox="1"/>
          <p:nvPr/>
        </p:nvSpPr>
        <p:spPr>
          <a:xfrm>
            <a:off x="3858265" y="612248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7500</a:t>
            </a:r>
            <a:r>
              <a:rPr lang="ko-KR" altLang="en-US" sz="1200" dirty="0"/>
              <a:t>만원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1E762-0183-4276-B205-CB99A5915CA9}"/>
              </a:ext>
            </a:extLst>
          </p:cNvPr>
          <p:cNvSpPr txBox="1"/>
          <p:nvPr/>
        </p:nvSpPr>
        <p:spPr>
          <a:xfrm>
            <a:off x="2136496" y="1735791"/>
            <a:ext cx="25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소비금액 상위 </a:t>
            </a:r>
            <a:r>
              <a:rPr lang="en-US" altLang="ko-KR" b="1" dirty="0">
                <a:solidFill>
                  <a:srgbClr val="70A9F0"/>
                </a:solidFill>
              </a:rPr>
              <a:t>25%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1FB4E9-13EE-4658-A5A2-B03BB8AE29D9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E3BFCA-1F6D-4D00-BC4D-EC59946B11D7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E1957D-6578-44D2-8550-00A33E858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937" y="1105304"/>
            <a:ext cx="9853801" cy="56411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6C66E01-0C6E-4726-92AB-8AB1D2A08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03" y="3451085"/>
            <a:ext cx="1324160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7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E51734-BDC7-46B5-8389-B13CDE23539A}"/>
              </a:ext>
            </a:extLst>
          </p:cNvPr>
          <p:cNvGrpSpPr/>
          <p:nvPr/>
        </p:nvGrpSpPr>
        <p:grpSpPr>
          <a:xfrm>
            <a:off x="1071120" y="1231382"/>
            <a:ext cx="9985200" cy="5418667"/>
            <a:chOff x="1173021" y="1231382"/>
            <a:chExt cx="9985200" cy="5418667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5FE3C1E-DCF5-42EF-858B-60EEF9379DD9}"/>
                </a:ext>
              </a:extLst>
            </p:cNvPr>
            <p:cNvSpPr/>
            <p:nvPr/>
          </p:nvSpPr>
          <p:spPr>
            <a:xfrm>
              <a:off x="1173021" y="1660798"/>
              <a:ext cx="9985200" cy="4989251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2E12810-C4C3-4A13-8B32-3A85FC927C74}"/>
                </a:ext>
              </a:extLst>
            </p:cNvPr>
            <p:cNvGrpSpPr/>
            <p:nvPr/>
          </p:nvGrpSpPr>
          <p:grpSpPr>
            <a:xfrm>
              <a:off x="1868981" y="1231382"/>
              <a:ext cx="8128000" cy="5418667"/>
              <a:chOff x="1868981" y="1231382"/>
              <a:chExt cx="8128000" cy="5418667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D4CC45B-8B23-43FC-B892-85666BDFB6B0}"/>
                  </a:ext>
                </a:extLst>
              </p:cNvPr>
              <p:cNvGrpSpPr/>
              <p:nvPr/>
            </p:nvGrpSpPr>
            <p:grpSpPr>
              <a:xfrm>
                <a:off x="1868981" y="1231382"/>
                <a:ext cx="8128000" cy="5418667"/>
                <a:chOff x="844165" y="1132028"/>
                <a:chExt cx="8128000" cy="5418667"/>
              </a:xfrm>
            </p:grpSpPr>
            <p:graphicFrame>
              <p:nvGraphicFramePr>
                <p:cNvPr id="12" name="다이어그램 11">
                  <a:extLst>
                    <a:ext uri="{FF2B5EF4-FFF2-40B4-BE49-F238E27FC236}">
                      <a16:creationId xmlns:a16="http://schemas.microsoft.com/office/drawing/2014/main" id="{CE99B5F6-6443-4475-A404-D99DD4B6E59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896711059"/>
                    </p:ext>
                  </p:extLst>
                </p:nvPr>
              </p:nvGraphicFramePr>
              <p:xfrm>
                <a:off x="844165" y="113202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6B7CD689-B237-4CB3-BAB7-D983008ACAAB}"/>
                    </a:ext>
                  </a:extLst>
                </p:cNvPr>
                <p:cNvGrpSpPr/>
                <p:nvPr/>
              </p:nvGrpSpPr>
              <p:grpSpPr>
                <a:xfrm>
                  <a:off x="6167863" y="2232424"/>
                  <a:ext cx="1512636" cy="3600237"/>
                  <a:chOff x="6167863" y="2232424"/>
                  <a:chExt cx="1512636" cy="3600237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507071A-ED5C-4929-81F9-59BE28432BB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8138" y="2232424"/>
                    <a:ext cx="662361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dirty="0"/>
                      <a:t>43.7</a:t>
                    </a:r>
                    <a:r>
                      <a:rPr lang="ko-KR" altLang="en-US" sz="1300" dirty="0"/>
                      <a:t>억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8AA4F5E-5339-41D6-9C08-11ED290B704B}"/>
                      </a:ext>
                    </a:extLst>
                  </p:cNvPr>
                  <p:cNvSpPr txBox="1"/>
                  <p:nvPr/>
                </p:nvSpPr>
                <p:spPr>
                  <a:xfrm>
                    <a:off x="6410727" y="2872215"/>
                    <a:ext cx="662361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dirty="0"/>
                      <a:t>18.6</a:t>
                    </a:r>
                    <a:r>
                      <a:rPr lang="ko-KR" altLang="en-US" sz="1300" dirty="0"/>
                      <a:t>억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26CC87-7925-46A8-B692-A8978521B54B}"/>
                      </a:ext>
                    </a:extLst>
                  </p:cNvPr>
                  <p:cNvSpPr txBox="1"/>
                  <p:nvPr/>
                </p:nvSpPr>
                <p:spPr>
                  <a:xfrm>
                    <a:off x="6167863" y="3835137"/>
                    <a:ext cx="570990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dirty="0"/>
                      <a:t>9.6</a:t>
                    </a:r>
                    <a:r>
                      <a:rPr lang="ko-KR" altLang="en-US" sz="1300" dirty="0"/>
                      <a:t>억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6711ACA-7F19-4B0C-A472-7CBF67983A69}"/>
                      </a:ext>
                    </a:extLst>
                  </p:cNvPr>
                  <p:cNvSpPr txBox="1"/>
                  <p:nvPr/>
                </p:nvSpPr>
                <p:spPr>
                  <a:xfrm>
                    <a:off x="6463625" y="4805460"/>
                    <a:ext cx="570990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dirty="0"/>
                      <a:t>8.2</a:t>
                    </a:r>
                    <a:r>
                      <a:rPr lang="ko-KR" altLang="en-US" sz="1300" dirty="0"/>
                      <a:t>억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6109F11C-36B8-4200-A576-795D329A10DA}"/>
                      </a:ext>
                    </a:extLst>
                  </p:cNvPr>
                  <p:cNvSpPr txBox="1"/>
                  <p:nvPr/>
                </p:nvSpPr>
                <p:spPr>
                  <a:xfrm>
                    <a:off x="7093926" y="5540273"/>
                    <a:ext cx="570990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dirty="0"/>
                      <a:t>2.8</a:t>
                    </a:r>
                    <a:r>
                      <a:rPr lang="ko-KR" altLang="en-US" sz="1300" dirty="0"/>
                      <a:t>억</a:t>
                    </a:r>
                  </a:p>
                </p:txBody>
              </p:sp>
            </p:grp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7D5569-013F-4AB8-91DC-7AD6CAD5CAC3}"/>
                  </a:ext>
                </a:extLst>
              </p:cNvPr>
              <p:cNvSpPr txBox="1"/>
              <p:nvPr/>
            </p:nvSpPr>
            <p:spPr>
              <a:xfrm>
                <a:off x="8216258" y="2124508"/>
                <a:ext cx="1617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Grid 6</a:t>
                </a:r>
                <a:r>
                  <a:rPr lang="ko-KR" altLang="en-US" sz="1200" dirty="0"/>
                  <a:t>개 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3B23FA-0A56-4F61-98B9-7FD7B95E847C}"/>
                  </a:ext>
                </a:extLst>
              </p:cNvPr>
              <p:cNvSpPr txBox="1"/>
              <p:nvPr/>
            </p:nvSpPr>
            <p:spPr>
              <a:xfrm>
                <a:off x="7581857" y="2776628"/>
                <a:ext cx="1617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Grid 2</a:t>
                </a:r>
                <a:r>
                  <a:rPr lang="ko-KR" altLang="en-US" sz="1200" dirty="0"/>
                  <a:t>개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082A6B-1F65-42F3-9A7E-B261346281F9}"/>
                  </a:ext>
                </a:extLst>
              </p:cNvPr>
              <p:cNvSpPr txBox="1"/>
              <p:nvPr/>
            </p:nvSpPr>
            <p:spPr>
              <a:xfrm>
                <a:off x="7309890" y="3756815"/>
                <a:ext cx="1617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Grid 5</a:t>
                </a:r>
                <a:r>
                  <a:rPr lang="ko-KR" altLang="en-US" sz="1200" dirty="0"/>
                  <a:t>개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1EA3CE-EBAA-493A-9ED7-CF3FDB2975EB}"/>
                  </a:ext>
                </a:extLst>
              </p:cNvPr>
              <p:cNvSpPr txBox="1"/>
              <p:nvPr/>
            </p:nvSpPr>
            <p:spPr>
              <a:xfrm>
                <a:off x="7560646" y="4717976"/>
                <a:ext cx="1617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Grid 4</a:t>
                </a:r>
                <a:r>
                  <a:rPr lang="ko-KR" altLang="en-US" sz="1200" dirty="0"/>
                  <a:t>개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52344A-2714-4642-9B44-BB82610C4AA0}"/>
                  </a:ext>
                </a:extLst>
              </p:cNvPr>
              <p:cNvSpPr txBox="1"/>
              <p:nvPr/>
            </p:nvSpPr>
            <p:spPr>
              <a:xfrm>
                <a:off x="8216258" y="5421164"/>
                <a:ext cx="1617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Grid 3</a:t>
                </a:r>
                <a:r>
                  <a:rPr lang="ko-KR" altLang="en-US" sz="1200" dirty="0"/>
                  <a:t>개 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90ED0A6-E033-4EB0-A8AB-C43AF22F97D4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8C2EB6-566F-48CD-AE42-3F328145A80B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374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0ED0A6-E033-4EB0-A8AB-C43AF22F97D4}"/>
              </a:ext>
            </a:extLst>
          </p:cNvPr>
          <p:cNvSpPr txBox="1"/>
          <p:nvPr/>
        </p:nvSpPr>
        <p:spPr>
          <a:xfrm>
            <a:off x="4180917" y="102594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</a:t>
            </a:r>
            <a:r>
              <a:rPr lang="ko-KR" altLang="en-US" b="1" dirty="0">
                <a:solidFill>
                  <a:srgbClr val="70A9F0"/>
                </a:solidFill>
              </a:rPr>
              <a:t> 데이터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8C2EB6-566F-48CD-AE42-3F328145A80B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7A1325C0-50D9-4D1E-8CC6-46C071ECD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28" y="1937404"/>
            <a:ext cx="7810671" cy="41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64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9F38FC-47EE-4A06-8814-90CF97A60437}"/>
              </a:ext>
            </a:extLst>
          </p:cNvPr>
          <p:cNvGrpSpPr/>
          <p:nvPr/>
        </p:nvGrpSpPr>
        <p:grpSpPr>
          <a:xfrm>
            <a:off x="609532" y="2121837"/>
            <a:ext cx="11348842" cy="3759194"/>
            <a:chOff x="596900" y="2017945"/>
            <a:chExt cx="11641580" cy="37591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0CCD8F5-FCD9-4486-A50C-C64FB9A45CCE}"/>
                </a:ext>
              </a:extLst>
            </p:cNvPr>
            <p:cNvSpPr/>
            <p:nvPr/>
          </p:nvSpPr>
          <p:spPr>
            <a:xfrm>
              <a:off x="596900" y="2017945"/>
              <a:ext cx="7642226" cy="3759194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43F04E2-55E6-4BE6-B4E5-716EA674004C}"/>
                </a:ext>
              </a:extLst>
            </p:cNvPr>
            <p:cNvGrpSpPr/>
            <p:nvPr/>
          </p:nvGrpSpPr>
          <p:grpSpPr>
            <a:xfrm>
              <a:off x="8441896" y="2017945"/>
              <a:ext cx="3796584" cy="3759182"/>
              <a:chOff x="8610600" y="2017945"/>
              <a:chExt cx="4075801" cy="375918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5286B9-2232-4877-86A6-1D7438A7D6F0}"/>
                  </a:ext>
                </a:extLst>
              </p:cNvPr>
              <p:cNvSpPr txBox="1"/>
              <p:nvPr/>
            </p:nvSpPr>
            <p:spPr>
              <a:xfrm>
                <a:off x="8815691" y="2444368"/>
                <a:ext cx="3870710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작성 날짜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201901-2019122</a:t>
                </a:r>
              </a:p>
              <a:p>
                <a:pPr lvl="1"/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=&gt;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5-8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월 데이터 추출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SNS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타입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인스타그램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lvl="2"/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   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네이버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lvl="2"/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    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다음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작성자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ID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조회수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  <a:r>
                  <a:rPr lang="ko-KR" altLang="en-US" sz="1400" b="1" dirty="0" err="1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댓글수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내용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ko-KR" altLang="en-US" sz="1400" dirty="0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C9142B4A-7B61-4CBE-87F7-7A8302323531}"/>
                  </a:ext>
                </a:extLst>
              </p:cNvPr>
              <p:cNvSpPr/>
              <p:nvPr/>
            </p:nvSpPr>
            <p:spPr>
              <a:xfrm>
                <a:off x="8610600" y="2017945"/>
                <a:ext cx="3454400" cy="3759182"/>
              </a:xfrm>
              <a:prstGeom prst="roundRect">
                <a:avLst/>
              </a:prstGeom>
              <a:noFill/>
              <a:ln w="28575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BB0C63F-6200-42A0-9F24-BFAC0D6E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0" y="2413263"/>
            <a:ext cx="6806448" cy="3176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B72295-62D6-4ED0-BF42-BFF6CE4CF2A1}"/>
              </a:ext>
            </a:extLst>
          </p:cNvPr>
          <p:cNvSpPr txBox="1"/>
          <p:nvPr/>
        </p:nvSpPr>
        <p:spPr>
          <a:xfrm>
            <a:off x="8615038" y="5164370"/>
            <a:ext cx="24280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4D4D4D"/>
                </a:solidFill>
              </a:rPr>
              <a:t>  28148</a:t>
            </a:r>
            <a:r>
              <a:rPr lang="ko-KR" altLang="en-US" sz="1500" b="1" dirty="0">
                <a:solidFill>
                  <a:srgbClr val="4D4D4D"/>
                </a:solidFill>
              </a:rPr>
              <a:t>개</a:t>
            </a:r>
            <a:r>
              <a:rPr lang="en-US" altLang="ko-KR" sz="1500" b="1" dirty="0">
                <a:solidFill>
                  <a:srgbClr val="4D4D4D"/>
                </a:solidFill>
              </a:rPr>
              <a:t> =&gt; 14855</a:t>
            </a:r>
            <a:r>
              <a:rPr lang="ko-KR" altLang="en-US" sz="1500" b="1" dirty="0">
                <a:solidFill>
                  <a:srgbClr val="4D4D4D"/>
                </a:solidFill>
              </a:rPr>
              <a:t>개</a:t>
            </a:r>
            <a:endParaRPr lang="en-US" altLang="ko-KR" sz="1500" b="1" dirty="0">
              <a:solidFill>
                <a:srgbClr val="4D4D4D"/>
              </a:solidFill>
            </a:endParaRPr>
          </a:p>
          <a:p>
            <a:r>
              <a:rPr lang="en-US" altLang="ko-KR" sz="1500" b="1" dirty="0">
                <a:solidFill>
                  <a:srgbClr val="4D4D4D"/>
                </a:solidFill>
              </a:rPr>
              <a:t>(Contents </a:t>
            </a:r>
            <a:r>
              <a:rPr lang="ko-KR" altLang="en-US" sz="1500" b="1" dirty="0">
                <a:solidFill>
                  <a:srgbClr val="4D4D4D"/>
                </a:solidFill>
              </a:rPr>
              <a:t>기준 중복제거</a:t>
            </a:r>
            <a:r>
              <a:rPr lang="en-US" altLang="ko-KR" sz="1500" b="1" dirty="0">
                <a:solidFill>
                  <a:srgbClr val="4D4D4D"/>
                </a:solidFill>
              </a:rPr>
              <a:t>)</a:t>
            </a:r>
            <a:endParaRPr lang="ko-KR" altLang="en-US" sz="1500" b="1" dirty="0">
              <a:solidFill>
                <a:srgbClr val="4D4D4D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2AE0DA-75C8-489C-8F5B-A53BA458EA3D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3063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9C770B-C677-40CA-88D9-8DA093A2E30D}"/>
              </a:ext>
            </a:extLst>
          </p:cNvPr>
          <p:cNvGrpSpPr/>
          <p:nvPr/>
        </p:nvGrpSpPr>
        <p:grpSpPr>
          <a:xfrm>
            <a:off x="628022" y="1821106"/>
            <a:ext cx="10935956" cy="4633482"/>
            <a:chOff x="628022" y="1821106"/>
            <a:chExt cx="10935956" cy="46334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891CCD7-AC92-478B-A4E1-24FE215D4659}"/>
                </a:ext>
              </a:extLst>
            </p:cNvPr>
            <p:cNvGrpSpPr/>
            <p:nvPr/>
          </p:nvGrpSpPr>
          <p:grpSpPr>
            <a:xfrm>
              <a:off x="6777318" y="1821106"/>
              <a:ext cx="4786660" cy="4633482"/>
              <a:chOff x="6826132" y="1821106"/>
              <a:chExt cx="4786660" cy="4633482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2FEB7AB8-3E56-4D44-88CD-B6B3DF3418A9}"/>
                  </a:ext>
                </a:extLst>
              </p:cNvPr>
              <p:cNvSpPr/>
              <p:nvPr/>
            </p:nvSpPr>
            <p:spPr>
              <a:xfrm>
                <a:off x="6826132" y="1821106"/>
                <a:ext cx="4786660" cy="4633482"/>
              </a:xfrm>
              <a:prstGeom prst="roundRect">
                <a:avLst/>
              </a:prstGeom>
              <a:noFill/>
              <a:ln w="28575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295FFCF-4CED-4677-B83F-1CF3864DD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3468" y="2243773"/>
                <a:ext cx="4186884" cy="3821268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A86928B-B312-49B0-AB16-60C9141D6D8F}"/>
                </a:ext>
              </a:extLst>
            </p:cNvPr>
            <p:cNvGrpSpPr/>
            <p:nvPr/>
          </p:nvGrpSpPr>
          <p:grpSpPr>
            <a:xfrm>
              <a:off x="628022" y="1821106"/>
              <a:ext cx="4786660" cy="4633482"/>
              <a:chOff x="628022" y="1821106"/>
              <a:chExt cx="4786660" cy="463348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61EE927-ECB1-4647-98FD-263D1815EF92}"/>
                  </a:ext>
                </a:extLst>
              </p:cNvPr>
              <p:cNvGrpSpPr/>
              <p:nvPr/>
            </p:nvGrpSpPr>
            <p:grpSpPr>
              <a:xfrm>
                <a:off x="628022" y="1821106"/>
                <a:ext cx="4786660" cy="4633482"/>
                <a:chOff x="628022" y="1821106"/>
                <a:chExt cx="4786660" cy="4633482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36A2478-D554-48FD-87EC-EEE0B9A5F9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0332" y="2414396"/>
                  <a:ext cx="3571688" cy="3394872"/>
                </a:xfrm>
                <a:prstGeom prst="rect">
                  <a:avLst/>
                </a:prstGeom>
              </p:spPr>
            </p:pic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171C1D4F-EAC9-448E-AF76-E4C3E01F1600}"/>
                    </a:ext>
                  </a:extLst>
                </p:cNvPr>
                <p:cNvSpPr/>
                <p:nvPr/>
              </p:nvSpPr>
              <p:spPr>
                <a:xfrm>
                  <a:off x="628022" y="1821106"/>
                  <a:ext cx="4786660" cy="4633482"/>
                </a:xfrm>
                <a:prstGeom prst="roundRect">
                  <a:avLst/>
                </a:prstGeom>
                <a:noFill/>
                <a:ln w="28575">
                  <a:solidFill>
                    <a:srgbClr val="70A9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8D52D31-438E-4A19-85BE-A18D92E1AD39}"/>
                  </a:ext>
                </a:extLst>
              </p:cNvPr>
              <p:cNvSpPr/>
              <p:nvPr/>
            </p:nvSpPr>
            <p:spPr>
              <a:xfrm>
                <a:off x="844165" y="2152635"/>
                <a:ext cx="4365777" cy="3968258"/>
              </a:xfrm>
              <a:prstGeom prst="rect">
                <a:avLst/>
              </a:prstGeom>
              <a:noFill/>
              <a:ln w="952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DD98D74-41B6-4192-AD4C-74ADBAEF8777}"/>
                </a:ext>
              </a:extLst>
            </p:cNvPr>
            <p:cNvGrpSpPr/>
            <p:nvPr/>
          </p:nvGrpSpPr>
          <p:grpSpPr>
            <a:xfrm>
              <a:off x="2702086" y="3881269"/>
              <a:ext cx="2347602" cy="2115671"/>
              <a:chOff x="844165" y="3173505"/>
              <a:chExt cx="2347602" cy="211567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49DECAF-6377-4C7C-9F74-0FFCE5B36F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3996" b="14758"/>
              <a:stretch/>
            </p:blipFill>
            <p:spPr>
              <a:xfrm>
                <a:off x="1034175" y="3429000"/>
                <a:ext cx="1967582" cy="1788459"/>
              </a:xfrm>
              <a:prstGeom prst="rect">
                <a:avLst/>
              </a:prstGeom>
              <a:ln w="9525">
                <a:noFill/>
              </a:ln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5842D46-8973-4134-B832-89BA7BD0A51A}"/>
                  </a:ext>
                </a:extLst>
              </p:cNvPr>
              <p:cNvSpPr/>
              <p:nvPr/>
            </p:nvSpPr>
            <p:spPr>
              <a:xfrm>
                <a:off x="844165" y="3173505"/>
                <a:ext cx="2347602" cy="2115671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0B4D17E-5150-439F-AEB1-7233E41ED5BD}"/>
                </a:ext>
              </a:extLst>
            </p:cNvPr>
            <p:cNvGrpSpPr/>
            <p:nvPr/>
          </p:nvGrpSpPr>
          <p:grpSpPr>
            <a:xfrm>
              <a:off x="3466771" y="3294134"/>
              <a:ext cx="1428291" cy="956472"/>
              <a:chOff x="3603811" y="3048000"/>
              <a:chExt cx="1428291" cy="95647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848DF69-5D46-4D6F-9F5B-DE8EB36F1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2927" y="3318672"/>
                <a:ext cx="1019175" cy="685800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7E2BB27-C128-4615-83F5-048B9BE37E2B}"/>
                  </a:ext>
                </a:extLst>
              </p:cNvPr>
              <p:cNvSpPr/>
              <p:nvPr/>
            </p:nvSpPr>
            <p:spPr>
              <a:xfrm>
                <a:off x="3603811" y="3048000"/>
                <a:ext cx="1398827" cy="956472"/>
              </a:xfrm>
              <a:prstGeom prst="rect">
                <a:avLst/>
              </a:prstGeom>
              <a:noFill/>
              <a:ln w="952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A2711229-1B65-462A-AB44-50F56343B6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565136"/>
              </p:ext>
            </p:extLst>
          </p:nvPr>
        </p:nvGraphicFramePr>
        <p:xfrm>
          <a:off x="3021352" y="2645505"/>
          <a:ext cx="6030471" cy="4141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F28C46-5E04-4B5F-8CC0-40D2AA0FB21A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892CC9-73F4-4471-9BE5-EF7FC93E590A}"/>
              </a:ext>
            </a:extLst>
          </p:cNvPr>
          <p:cNvSpPr txBox="1"/>
          <p:nvPr/>
        </p:nvSpPr>
        <p:spPr>
          <a:xfrm>
            <a:off x="1100332" y="1783303"/>
            <a:ext cx="113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7B2FC"/>
                </a:solidFill>
              </a:rPr>
              <a:t>contents</a:t>
            </a:r>
            <a:endParaRPr lang="ko-KR" altLang="en-US" b="1" dirty="0">
              <a:solidFill>
                <a:srgbClr val="77B2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921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8C0A43-1B31-4494-915F-E1164796ACF7}"/>
              </a:ext>
            </a:extLst>
          </p:cNvPr>
          <p:cNvGrpSpPr/>
          <p:nvPr/>
        </p:nvGrpSpPr>
        <p:grpSpPr>
          <a:xfrm>
            <a:off x="556547" y="2105174"/>
            <a:ext cx="11078906" cy="4187412"/>
            <a:chOff x="401894" y="1768055"/>
            <a:chExt cx="11388212" cy="4328580"/>
          </a:xfrm>
        </p:grpSpPr>
        <p:graphicFrame>
          <p:nvGraphicFramePr>
            <p:cNvPr id="7" name="다이어그램 6">
              <a:extLst>
                <a:ext uri="{FF2B5EF4-FFF2-40B4-BE49-F238E27FC236}">
                  <a16:creationId xmlns:a16="http://schemas.microsoft.com/office/drawing/2014/main" id="{7D3D495E-0E59-47E0-950B-4C31FE579D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70127134"/>
                </p:ext>
              </p:extLst>
            </p:nvPr>
          </p:nvGraphicFramePr>
          <p:xfrm>
            <a:off x="401894" y="1768055"/>
            <a:ext cx="6060967" cy="42665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19" name="다이어그램 18">
              <a:extLst>
                <a:ext uri="{FF2B5EF4-FFF2-40B4-BE49-F238E27FC236}">
                  <a16:creationId xmlns:a16="http://schemas.microsoft.com/office/drawing/2014/main" id="{40F5E79D-597C-4310-930C-86EDFAFA91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3828684"/>
                </p:ext>
              </p:extLst>
            </p:nvPr>
          </p:nvGraphicFramePr>
          <p:xfrm>
            <a:off x="5729139" y="1830041"/>
            <a:ext cx="6060967" cy="42665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9" name="더하기 기호 8">
              <a:extLst>
                <a:ext uri="{FF2B5EF4-FFF2-40B4-BE49-F238E27FC236}">
                  <a16:creationId xmlns:a16="http://schemas.microsoft.com/office/drawing/2014/main" id="{D70E15F3-7370-40A2-8171-5DAED4936FCB}"/>
                </a:ext>
              </a:extLst>
            </p:cNvPr>
            <p:cNvSpPr/>
            <p:nvPr/>
          </p:nvSpPr>
          <p:spPr>
            <a:xfrm>
              <a:off x="5123329" y="2994210"/>
              <a:ext cx="1945341" cy="188184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26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603656-CBC8-4C95-8D9E-A547A9A9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05" y="1960195"/>
            <a:ext cx="10421390" cy="2799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70A9F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754A5-A7F3-40D0-94C5-F5C55A14593F}"/>
              </a:ext>
            </a:extLst>
          </p:cNvPr>
          <p:cNvSpPr txBox="1"/>
          <p:nvPr/>
        </p:nvSpPr>
        <p:spPr>
          <a:xfrm>
            <a:off x="3227294" y="5244788"/>
            <a:ext cx="6633882" cy="161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EEA4D-88B8-49E6-BC30-B6759D6BDEDE}"/>
              </a:ext>
            </a:extLst>
          </p:cNvPr>
          <p:cNvSpPr txBox="1"/>
          <p:nvPr/>
        </p:nvSpPr>
        <p:spPr>
          <a:xfrm>
            <a:off x="4249270" y="5328118"/>
            <a:ext cx="3693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i="1" dirty="0">
                <a:solidFill>
                  <a:srgbClr val="70A9F0"/>
                </a:solidFill>
              </a:rPr>
              <a:t>438</a:t>
            </a:r>
            <a:r>
              <a:rPr lang="ko-KR" altLang="en-US" sz="8800" b="1" i="1" dirty="0">
                <a:solidFill>
                  <a:srgbClr val="70A9F0"/>
                </a:solidFill>
              </a:rPr>
              <a:t>개</a:t>
            </a:r>
          </a:p>
        </p:txBody>
      </p:sp>
      <p:pic>
        <p:nvPicPr>
          <p:cNvPr id="14" name="그래픽 13" descr="직선 화살표">
            <a:extLst>
              <a:ext uri="{FF2B5EF4-FFF2-40B4-BE49-F238E27FC236}">
                <a16:creationId xmlns:a16="http://schemas.microsoft.com/office/drawing/2014/main" id="{13810E0C-A046-40B0-967D-0FBBFB2CD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423074" y="4628586"/>
            <a:ext cx="9693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4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 flipH="1">
            <a:off x="2071809" y="-262060"/>
            <a:ext cx="472831" cy="3028950"/>
          </a:xfrm>
          <a:prstGeom prst="rightBracket">
            <a:avLst>
              <a:gd name="adj" fmla="val 0"/>
            </a:avLst>
          </a:prstGeom>
          <a:ln w="22225"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235562" y="631277"/>
            <a:ext cx="21453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70A9F0"/>
                </a:solidFill>
                <a:latin typeface="Bahnschrift SemiCondensed" pitchFamily="34" charset="0"/>
              </a:rPr>
              <a:t>IDNEX</a:t>
            </a:r>
            <a:endParaRPr lang="ko-KR" altLang="en-US" sz="4400" b="1" dirty="0">
              <a:solidFill>
                <a:srgbClr val="70A9F0"/>
              </a:solidFill>
              <a:latin typeface="Bahnschrift SemiCondensed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35562" y="2350547"/>
            <a:ext cx="3811726" cy="3876176"/>
            <a:chOff x="1235562" y="1949285"/>
            <a:chExt cx="3811726" cy="3876176"/>
          </a:xfrm>
        </p:grpSpPr>
        <p:grpSp>
          <p:nvGrpSpPr>
            <p:cNvPr id="4" name="그룹 3"/>
            <p:cNvGrpSpPr/>
            <p:nvPr/>
          </p:nvGrpSpPr>
          <p:grpSpPr>
            <a:xfrm>
              <a:off x="1235562" y="2058025"/>
              <a:ext cx="617463" cy="539526"/>
              <a:chOff x="817719" y="2092749"/>
              <a:chExt cx="617463" cy="539526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235562" y="3163366"/>
              <a:ext cx="617463" cy="539526"/>
              <a:chOff x="817719" y="2092749"/>
              <a:chExt cx="617463" cy="539526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1237118" y="4277881"/>
              <a:ext cx="615907" cy="608965"/>
              <a:chOff x="817719" y="2092749"/>
              <a:chExt cx="615907" cy="60896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961569" y="2250301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1998431" y="2003654"/>
              <a:ext cx="1524776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D4D4D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분석 주제</a:t>
              </a:r>
              <a:endParaRPr lang="en-US" altLang="ko-KR" sz="2400" b="1" dirty="0">
                <a:solidFill>
                  <a:srgbClr val="4D4D4D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4680" y="1949285"/>
              <a:ext cx="373820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Aharoni" panose="02010803020104030203" pitchFamily="2" charset="-79"/>
                </a:rPr>
                <a:t>1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84680" y="3054626"/>
              <a:ext cx="373820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Aharoni" panose="02010803020104030203" pitchFamily="2" charset="-79"/>
                </a:rPr>
                <a:t>2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284582" y="4229406"/>
              <a:ext cx="373820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Aharoni" panose="02010803020104030203" pitchFamily="2" charset="-79"/>
                </a:rPr>
                <a:t>3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293038" y="5265308"/>
              <a:ext cx="373820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Aharoni" panose="02010803020104030203" pitchFamily="2" charset="-79"/>
                </a:rPr>
                <a:t>4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073397" y="3108995"/>
              <a:ext cx="2973891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D4D4D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 및 분석</a:t>
              </a:r>
              <a:endParaRPr lang="en-US" altLang="ko-KR" sz="2400" b="1" dirty="0">
                <a:solidFill>
                  <a:srgbClr val="4D4D4D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71841" y="4292949"/>
              <a:ext cx="80021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D4D4D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결과</a:t>
              </a:r>
              <a:endParaRPr lang="en-US" altLang="ko-KR" sz="2400" b="1" dirty="0">
                <a:solidFill>
                  <a:srgbClr val="4D4D4D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431265" y="2459287"/>
            <a:ext cx="2081049" cy="66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주제 선정 배경</a:t>
            </a:r>
            <a:endParaRPr lang="en-US" altLang="ko-KR" dirty="0">
              <a:solidFill>
                <a:srgbClr val="4D4D4D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주제 목적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305758" y="3514159"/>
            <a:ext cx="2621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데이터 구성 및 분석</a:t>
            </a:r>
            <a:endParaRPr lang="en-US" altLang="ko-KR" dirty="0">
              <a:solidFill>
                <a:srgbClr val="4D4D4D"/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Card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SNS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Map API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31265" y="4821489"/>
            <a:ext cx="332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810482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53B570-983B-44B7-8E2E-915846949BB0}"/>
              </a:ext>
            </a:extLst>
          </p:cNvPr>
          <p:cNvGrpSpPr/>
          <p:nvPr/>
        </p:nvGrpSpPr>
        <p:grpSpPr>
          <a:xfrm>
            <a:off x="844165" y="1683650"/>
            <a:ext cx="10509635" cy="4966399"/>
            <a:chOff x="-401188" y="1759125"/>
            <a:chExt cx="10509635" cy="4966399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1B0D472-E87D-4469-98AC-7C9F5EC14E74}"/>
                </a:ext>
              </a:extLst>
            </p:cNvPr>
            <p:cNvSpPr/>
            <p:nvPr/>
          </p:nvSpPr>
          <p:spPr>
            <a:xfrm>
              <a:off x="-401188" y="1759125"/>
              <a:ext cx="10509635" cy="4966399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124F156-AA43-411A-A293-CF0E5E1C2CBC}"/>
                </a:ext>
              </a:extLst>
            </p:cNvPr>
            <p:cNvGrpSpPr/>
            <p:nvPr/>
          </p:nvGrpSpPr>
          <p:grpSpPr>
            <a:xfrm>
              <a:off x="1750655" y="2035670"/>
              <a:ext cx="7679405" cy="4370505"/>
              <a:chOff x="1750655" y="2035670"/>
              <a:chExt cx="7679405" cy="4370505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AEB3EE3-907B-4C93-B3A6-8E595D826854}"/>
                  </a:ext>
                </a:extLst>
              </p:cNvPr>
              <p:cNvGrpSpPr/>
              <p:nvPr/>
            </p:nvGrpSpPr>
            <p:grpSpPr>
              <a:xfrm>
                <a:off x="1750655" y="2035670"/>
                <a:ext cx="7544526" cy="4370505"/>
                <a:chOff x="1695099" y="1799705"/>
                <a:chExt cx="7544526" cy="4370505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DA772E33-F757-4900-BBA8-4594427F90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44175" y="1799705"/>
                  <a:ext cx="1695450" cy="771525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61C4CAC0-B2BE-42CF-9A13-0642E4DD3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1" t="6928" r="3297"/>
                <a:stretch/>
              </p:blipFill>
              <p:spPr>
                <a:xfrm>
                  <a:off x="1695099" y="1799705"/>
                  <a:ext cx="1676400" cy="4370505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2B9B28E3-F2BD-4F55-919B-845020916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0109" y="1799705"/>
                  <a:ext cx="1676400" cy="434340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88E67271-2AB2-4639-B0D6-949EDE18F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" b="15295"/>
                <a:stretch/>
              </p:blipFill>
              <p:spPr>
                <a:xfrm>
                  <a:off x="5685119" y="1799705"/>
                  <a:ext cx="1540446" cy="4166334"/>
                </a:xfrm>
                <a:prstGeom prst="rect">
                  <a:avLst/>
                </a:prstGeom>
              </p:spPr>
            </p:pic>
          </p:grpSp>
          <p:pic>
            <p:nvPicPr>
              <p:cNvPr id="21" name="그래픽 20" descr="비행기">
                <a:extLst>
                  <a:ext uri="{FF2B5EF4-FFF2-40B4-BE49-F238E27FC236}">
                    <a16:creationId xmlns:a16="http://schemas.microsoft.com/office/drawing/2014/main" id="{2E615233-F96F-442B-A37C-C858FE7A8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728331">
                <a:off x="7789087" y="32099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그래픽 22" descr="열대어 장면">
                <a:extLst>
                  <a:ext uri="{FF2B5EF4-FFF2-40B4-BE49-F238E27FC236}">
                    <a16:creationId xmlns:a16="http://schemas.microsoft.com/office/drawing/2014/main" id="{E8D41F62-311A-4B76-82E6-F57587EC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630810">
                <a:off x="8515660" y="40519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그래픽 24" descr="돼지">
                <a:extLst>
                  <a:ext uri="{FF2B5EF4-FFF2-40B4-BE49-F238E27FC236}">
                    <a16:creationId xmlns:a16="http://schemas.microsoft.com/office/drawing/2014/main" id="{EE889C53-5F23-4DE0-B047-B591AF210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20957080">
                <a:off x="7748218" y="512137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274EBD-79A1-4310-A652-D12841BE7ED8}"/>
              </a:ext>
            </a:extLst>
          </p:cNvPr>
          <p:cNvSpPr txBox="1"/>
          <p:nvPr/>
        </p:nvSpPr>
        <p:spPr>
          <a:xfrm>
            <a:off x="1137867" y="198102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77B2FC"/>
                </a:solidFill>
              </a:rPr>
              <a:t>최빈</a:t>
            </a:r>
            <a:r>
              <a:rPr lang="ko-KR" altLang="en-US" b="1" dirty="0">
                <a:solidFill>
                  <a:srgbClr val="77B2FC"/>
                </a:solidFill>
              </a:rPr>
              <a:t> 명사 추출</a:t>
            </a:r>
          </a:p>
        </p:txBody>
      </p:sp>
    </p:spTree>
    <p:extLst>
      <p:ext uri="{BB962C8B-B14F-4D97-AF65-F5344CB8AC3E}">
        <p14:creationId xmlns:p14="http://schemas.microsoft.com/office/powerpoint/2010/main" val="3419081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B3006D-CEA0-4CB6-B658-8CFEA0F2A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6" t="20536" r="8345" b="18954"/>
          <a:stretch/>
        </p:blipFill>
        <p:spPr>
          <a:xfrm>
            <a:off x="1907660" y="1898214"/>
            <a:ext cx="8376679" cy="4149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5047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50408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Card + SNS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CA89E6-0220-486A-A4E8-1513A768A62D}"/>
              </a:ext>
            </a:extLst>
          </p:cNvPr>
          <p:cNvGrpSpPr/>
          <p:nvPr/>
        </p:nvGrpSpPr>
        <p:grpSpPr>
          <a:xfrm>
            <a:off x="766550" y="1961871"/>
            <a:ext cx="5329450" cy="4411543"/>
            <a:chOff x="1173021" y="1231382"/>
            <a:chExt cx="9985200" cy="541866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F242C69-5EBF-463F-9FA2-B0217CC4568A}"/>
                </a:ext>
              </a:extLst>
            </p:cNvPr>
            <p:cNvSpPr/>
            <p:nvPr/>
          </p:nvSpPr>
          <p:spPr>
            <a:xfrm>
              <a:off x="1173021" y="1660798"/>
              <a:ext cx="9985200" cy="4989251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21" name="다이어그램 20">
              <a:extLst>
                <a:ext uri="{FF2B5EF4-FFF2-40B4-BE49-F238E27FC236}">
                  <a16:creationId xmlns:a16="http://schemas.microsoft.com/office/drawing/2014/main" id="{0ECE88C7-E0B2-4D34-82E6-4574294B91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12812248"/>
                </p:ext>
              </p:extLst>
            </p:nvPr>
          </p:nvGraphicFramePr>
          <p:xfrm>
            <a:off x="1868981" y="1231382"/>
            <a:ext cx="8127999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pic>
        <p:nvPicPr>
          <p:cNvPr id="5" name="그림 4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20CE956A-6FE3-4C40-A7F7-F3695BA0B6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7" r="9006" b="7066"/>
          <a:stretch/>
        </p:blipFill>
        <p:spPr>
          <a:xfrm>
            <a:off x="6467458" y="2539176"/>
            <a:ext cx="4957992" cy="3606536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4695816-05C4-4511-940D-11E2BB6AEF7E}"/>
              </a:ext>
            </a:extLst>
          </p:cNvPr>
          <p:cNvSpPr/>
          <p:nvPr/>
        </p:nvSpPr>
        <p:spPr>
          <a:xfrm>
            <a:off x="6467458" y="2311475"/>
            <a:ext cx="5329450" cy="4061939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9A77A-6015-4565-B450-A87BE288FF77}"/>
              </a:ext>
            </a:extLst>
          </p:cNvPr>
          <p:cNvSpPr txBox="1"/>
          <p:nvPr/>
        </p:nvSpPr>
        <p:spPr>
          <a:xfrm>
            <a:off x="2956305" y="2268398"/>
            <a:ext cx="9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Card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44E00-A190-4B77-8CBA-69FD223F115C}"/>
              </a:ext>
            </a:extLst>
          </p:cNvPr>
          <p:cNvSpPr txBox="1"/>
          <p:nvPr/>
        </p:nvSpPr>
        <p:spPr>
          <a:xfrm>
            <a:off x="8721017" y="2274195"/>
            <a:ext cx="204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CFEEF221-4296-439E-A924-F8C60C31B0BD}"/>
              </a:ext>
            </a:extLst>
          </p:cNvPr>
          <p:cNvSpPr/>
          <p:nvPr/>
        </p:nvSpPr>
        <p:spPr>
          <a:xfrm>
            <a:off x="5593251" y="3721502"/>
            <a:ext cx="1376957" cy="124188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9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3E2778-72BB-40D8-89C9-04336498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8" y="2020667"/>
            <a:ext cx="8628486" cy="427191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55F5B4-EA51-4C09-8E90-4D8538EA5630}"/>
              </a:ext>
            </a:extLst>
          </p:cNvPr>
          <p:cNvSpPr/>
          <p:nvPr/>
        </p:nvSpPr>
        <p:spPr>
          <a:xfrm>
            <a:off x="1059319" y="1759125"/>
            <a:ext cx="9787976" cy="4834805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29B7AB-89EA-41F1-9DFA-7C29779F0DD0}"/>
              </a:ext>
            </a:extLst>
          </p:cNvPr>
          <p:cNvSpPr/>
          <p:nvPr/>
        </p:nvSpPr>
        <p:spPr>
          <a:xfrm>
            <a:off x="1748076" y="2395997"/>
            <a:ext cx="1952853" cy="2820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4DB18-396C-4547-8EB5-D536AA807300}"/>
              </a:ext>
            </a:extLst>
          </p:cNvPr>
          <p:cNvSpPr/>
          <p:nvPr/>
        </p:nvSpPr>
        <p:spPr>
          <a:xfrm>
            <a:off x="1631578" y="3854824"/>
            <a:ext cx="2043951" cy="243776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65F35F-2EBD-40ED-B273-BDEB71C9E4BE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3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DA6D4D9-E2FA-440A-BFB6-F0C3D7967546}"/>
              </a:ext>
            </a:extLst>
          </p:cNvPr>
          <p:cNvGrpSpPr/>
          <p:nvPr/>
        </p:nvGrpSpPr>
        <p:grpSpPr>
          <a:xfrm>
            <a:off x="844165" y="1870370"/>
            <a:ext cx="5313312" cy="4573204"/>
            <a:chOff x="960139" y="1739348"/>
            <a:chExt cx="5313312" cy="4573204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CF430D8-F33E-4337-90A0-7BC14462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4144">
              <a:off x="1486243" y="2449640"/>
              <a:ext cx="2219969" cy="34159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71119FD-330B-4DB9-89D5-BEB6DAAC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005" y="2378058"/>
              <a:ext cx="2219969" cy="34159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1A4B02A-0DFB-4853-8AB7-48CA347420DA}"/>
                </a:ext>
              </a:extLst>
            </p:cNvPr>
            <p:cNvSpPr/>
            <p:nvPr/>
          </p:nvSpPr>
          <p:spPr>
            <a:xfrm>
              <a:off x="960139" y="1739348"/>
              <a:ext cx="5313312" cy="4573204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DEE2A1A-7D2A-45A8-AF49-32C5264BEA8A}"/>
              </a:ext>
            </a:extLst>
          </p:cNvPr>
          <p:cNvGrpSpPr/>
          <p:nvPr/>
        </p:nvGrpSpPr>
        <p:grpSpPr>
          <a:xfrm>
            <a:off x="6569914" y="1850593"/>
            <a:ext cx="5110816" cy="4644265"/>
            <a:chOff x="6762347" y="1719376"/>
            <a:chExt cx="5110816" cy="464426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8D2F64B-D745-4663-B984-5D998F97B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4664" y="1992579"/>
              <a:ext cx="4206182" cy="4214074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2502DAB-F802-49BF-864F-727647B032BD}"/>
                </a:ext>
              </a:extLst>
            </p:cNvPr>
            <p:cNvSpPr/>
            <p:nvPr/>
          </p:nvSpPr>
          <p:spPr>
            <a:xfrm>
              <a:off x="6762347" y="1719376"/>
              <a:ext cx="5110816" cy="4644265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화살표: 줄무늬가 있는 오른쪽 25">
            <a:extLst>
              <a:ext uri="{FF2B5EF4-FFF2-40B4-BE49-F238E27FC236}">
                <a16:creationId xmlns:a16="http://schemas.microsoft.com/office/drawing/2014/main" id="{99D1786C-4726-4134-8EF7-22738DF6110F}"/>
              </a:ext>
            </a:extLst>
          </p:cNvPr>
          <p:cNvSpPr/>
          <p:nvPr/>
        </p:nvSpPr>
        <p:spPr>
          <a:xfrm>
            <a:off x="5962437" y="3754797"/>
            <a:ext cx="919326" cy="68131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65751-BB51-4C34-825A-B88F9698F482}"/>
              </a:ext>
            </a:extLst>
          </p:cNvPr>
          <p:cNvSpPr txBox="1"/>
          <p:nvPr/>
        </p:nvSpPr>
        <p:spPr>
          <a:xfrm>
            <a:off x="5771778" y="1470260"/>
            <a:ext cx="221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70A9F0"/>
                </a:solidFill>
              </a:rPr>
              <a:t>Map API</a:t>
            </a:r>
            <a:endParaRPr lang="ko-KR" altLang="en-US" sz="2000" b="1" dirty="0">
              <a:solidFill>
                <a:srgbClr val="70A9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D8221-17EA-45F8-975F-FF4697B718EB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88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46FD24-DC5F-4A81-B854-71098D9E3561}"/>
              </a:ext>
            </a:extLst>
          </p:cNvPr>
          <p:cNvGrpSpPr/>
          <p:nvPr/>
        </p:nvGrpSpPr>
        <p:grpSpPr>
          <a:xfrm>
            <a:off x="1025592" y="1759125"/>
            <a:ext cx="10227163" cy="4453529"/>
            <a:chOff x="852897" y="1759124"/>
            <a:chExt cx="10227163" cy="44535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A678B6-87C8-4874-B576-14ACCF64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410" y="2204205"/>
              <a:ext cx="5487650" cy="3658433"/>
            </a:xfrm>
            <a:prstGeom prst="rect">
              <a:avLst/>
            </a:prstGeom>
          </p:spPr>
        </p:pic>
        <p:graphicFrame>
          <p:nvGraphicFramePr>
            <p:cNvPr id="9" name="다이어그램 8">
              <a:extLst>
                <a:ext uri="{FF2B5EF4-FFF2-40B4-BE49-F238E27FC236}">
                  <a16:creationId xmlns:a16="http://schemas.microsoft.com/office/drawing/2014/main" id="{BB5E04F0-5556-49B9-ADC6-F75FF8EB63A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006325"/>
                </p:ext>
              </p:extLst>
            </p:nvPr>
          </p:nvGraphicFramePr>
          <p:xfrm>
            <a:off x="852897" y="1759124"/>
            <a:ext cx="5156755" cy="44535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2E4623-F439-4FC2-8DB7-AA719B1F296F}"/>
              </a:ext>
            </a:extLst>
          </p:cNvPr>
          <p:cNvSpPr/>
          <p:nvPr/>
        </p:nvSpPr>
        <p:spPr>
          <a:xfrm>
            <a:off x="766550" y="1632555"/>
            <a:ext cx="10486205" cy="4801734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452C3-78C3-40EE-98BF-70FAE1B92A09}"/>
              </a:ext>
            </a:extLst>
          </p:cNvPr>
          <p:cNvSpPr txBox="1"/>
          <p:nvPr/>
        </p:nvSpPr>
        <p:spPr>
          <a:xfrm>
            <a:off x="7459039" y="288595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101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B76E64-110B-4A27-A839-07B2771C9B86}"/>
              </a:ext>
            </a:extLst>
          </p:cNvPr>
          <p:cNvSpPr txBox="1"/>
          <p:nvPr/>
        </p:nvSpPr>
        <p:spPr>
          <a:xfrm>
            <a:off x="7140967" y="42936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80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259C5E-4268-4304-9A61-1811468AE1B7}"/>
              </a:ext>
            </a:extLst>
          </p:cNvPr>
          <p:cNvSpPr txBox="1"/>
          <p:nvPr/>
        </p:nvSpPr>
        <p:spPr>
          <a:xfrm>
            <a:off x="7942729" y="51250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75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15A1F9-5BFF-4AED-A4D0-E565EEB742A2}"/>
              </a:ext>
            </a:extLst>
          </p:cNvPr>
          <p:cNvSpPr txBox="1"/>
          <p:nvPr/>
        </p:nvSpPr>
        <p:spPr>
          <a:xfrm>
            <a:off x="9159802" y="48620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60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7B0258-BF78-4A5B-BC24-088CA5D8CFC4}"/>
              </a:ext>
            </a:extLst>
          </p:cNvPr>
          <p:cNvSpPr txBox="1"/>
          <p:nvPr/>
        </p:nvSpPr>
        <p:spPr>
          <a:xfrm>
            <a:off x="9621178" y="398588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58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7135FF-F5F1-4376-BE42-0FDE90E8C1B8}"/>
              </a:ext>
            </a:extLst>
          </p:cNvPr>
          <p:cNvSpPr txBox="1"/>
          <p:nvPr/>
        </p:nvSpPr>
        <p:spPr>
          <a:xfrm>
            <a:off x="9284954" y="30444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57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940811-2634-491F-9922-4BE823D3BC96}"/>
              </a:ext>
            </a:extLst>
          </p:cNvPr>
          <p:cNvSpPr txBox="1"/>
          <p:nvPr/>
        </p:nvSpPr>
        <p:spPr>
          <a:xfrm>
            <a:off x="8684359" y="26713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37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92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71681" y="1488736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00EB00-67D0-4EA5-A367-1B844C2D9C77}"/>
              </a:ext>
            </a:extLst>
          </p:cNvPr>
          <p:cNvGrpSpPr/>
          <p:nvPr/>
        </p:nvGrpSpPr>
        <p:grpSpPr>
          <a:xfrm>
            <a:off x="877290" y="1787289"/>
            <a:ext cx="4827108" cy="4519856"/>
            <a:chOff x="1035811" y="1918799"/>
            <a:chExt cx="4827108" cy="4519856"/>
          </a:xfrm>
        </p:grpSpPr>
        <p:graphicFrame>
          <p:nvGraphicFramePr>
            <p:cNvPr id="2" name="다이어그램 1">
              <a:extLst>
                <a:ext uri="{FF2B5EF4-FFF2-40B4-BE49-F238E27FC236}">
                  <a16:creationId xmlns:a16="http://schemas.microsoft.com/office/drawing/2014/main" id="{E43C4CFB-9018-431C-A107-1D1C61FCC22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47073043"/>
                </p:ext>
              </p:extLst>
            </p:nvPr>
          </p:nvGraphicFramePr>
          <p:xfrm>
            <a:off x="1035811" y="1918799"/>
            <a:ext cx="4827108" cy="45198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6A118F-57E5-404E-8953-67D92D96433C}"/>
                </a:ext>
              </a:extLst>
            </p:cNvPr>
            <p:cNvSpPr txBox="1"/>
            <p:nvPr/>
          </p:nvSpPr>
          <p:spPr>
            <a:xfrm>
              <a:off x="2512541" y="380939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카테고리별</a:t>
              </a:r>
            </a:p>
          </p:txBody>
        </p:sp>
      </p:grpSp>
      <p:pic>
        <p:nvPicPr>
          <p:cNvPr id="8" name="그림 7" descr="장치이(가) 표시된 사진&#10;&#10;자동 생성된 설명">
            <a:extLst>
              <a:ext uri="{FF2B5EF4-FFF2-40B4-BE49-F238E27FC236}">
                <a16:creationId xmlns:a16="http://schemas.microsoft.com/office/drawing/2014/main" id="{7E8036AA-1C50-45A0-BFEA-E649188EA7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-1000" r="-4247" b="-980"/>
          <a:stretch/>
        </p:blipFill>
        <p:spPr>
          <a:xfrm>
            <a:off x="5704398" y="2181769"/>
            <a:ext cx="5218710" cy="373089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56B2A3F-D0F6-4C8F-B7F8-5932C5BF8F73}"/>
              </a:ext>
            </a:extLst>
          </p:cNvPr>
          <p:cNvSpPr/>
          <p:nvPr/>
        </p:nvSpPr>
        <p:spPr>
          <a:xfrm>
            <a:off x="877290" y="1615849"/>
            <a:ext cx="10470545" cy="4862737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0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EF339E-25B8-4A2D-98CA-3EEF95CB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78" y="1135610"/>
            <a:ext cx="9534602" cy="55144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C8B278-1E1C-41CF-A8EC-6131141F6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92"/>
          <a:stretch/>
        </p:blipFill>
        <p:spPr>
          <a:xfrm>
            <a:off x="9539820" y="2877102"/>
            <a:ext cx="1183260" cy="23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5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E43C4CFB-9018-431C-A107-1D1C61FCC2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65204"/>
              </p:ext>
            </p:extLst>
          </p:nvPr>
        </p:nvGraphicFramePr>
        <p:xfrm>
          <a:off x="1074514" y="1787289"/>
          <a:ext cx="4827108" cy="45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56B2A3F-D0F6-4C8F-B7F8-5932C5BF8F73}"/>
              </a:ext>
            </a:extLst>
          </p:cNvPr>
          <p:cNvSpPr/>
          <p:nvPr/>
        </p:nvSpPr>
        <p:spPr>
          <a:xfrm>
            <a:off x="877290" y="1615849"/>
            <a:ext cx="10470545" cy="4862737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638DEECB-A6B1-47AC-A11D-3A5A412F22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269069"/>
              </p:ext>
            </p:extLst>
          </p:nvPr>
        </p:nvGraphicFramePr>
        <p:xfrm>
          <a:off x="6139480" y="1641705"/>
          <a:ext cx="4978006" cy="45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48CE783-5A61-426B-B176-FC2581FDF0A9}"/>
              </a:ext>
            </a:extLst>
          </p:cNvPr>
          <p:cNvSpPr txBox="1"/>
          <p:nvPr/>
        </p:nvSpPr>
        <p:spPr>
          <a:xfrm>
            <a:off x="5649089" y="1858647"/>
            <a:ext cx="2171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한식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휴양콘도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 err="1">
                <a:solidFill>
                  <a:srgbClr val="4D4D4D"/>
                </a:solidFill>
              </a:rPr>
              <a:t>여관업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 err="1">
                <a:solidFill>
                  <a:srgbClr val="4D4D4D"/>
                </a:solidFill>
              </a:rPr>
              <a:t>일반유흥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서양식 음식점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빵 및 과자류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6A37A7-1380-4496-853A-7903AFBC52B6}"/>
              </a:ext>
            </a:extLst>
          </p:cNvPr>
          <p:cNvSpPr txBox="1"/>
          <p:nvPr/>
        </p:nvSpPr>
        <p:spPr>
          <a:xfrm>
            <a:off x="6096000" y="5128019"/>
            <a:ext cx="1001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한식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일식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 err="1">
                <a:solidFill>
                  <a:srgbClr val="4D4D4D"/>
                </a:solidFill>
              </a:rPr>
              <a:t>여관업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1179A9-1B11-418F-8AD3-E1A1C634507E}"/>
              </a:ext>
            </a:extLst>
          </p:cNvPr>
          <p:cNvSpPr txBox="1"/>
          <p:nvPr/>
        </p:nvSpPr>
        <p:spPr>
          <a:xfrm>
            <a:off x="10065244" y="2101878"/>
            <a:ext cx="951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한식</a:t>
            </a:r>
            <a:endParaRPr lang="en-US" altLang="ko-KR" sz="1400" dirty="0">
              <a:solidFill>
                <a:srgbClr val="4D4D4D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35775-3813-4C01-B00C-10BC5F44B14E}"/>
              </a:ext>
            </a:extLst>
          </p:cNvPr>
          <p:cNvSpPr txBox="1"/>
          <p:nvPr/>
        </p:nvSpPr>
        <p:spPr>
          <a:xfrm>
            <a:off x="9377082" y="5128019"/>
            <a:ext cx="951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한식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서양식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9ABD9B9-2A42-46D0-AF4D-D2B5DACA36D4}"/>
              </a:ext>
            </a:extLst>
          </p:cNvPr>
          <p:cNvSpPr/>
          <p:nvPr/>
        </p:nvSpPr>
        <p:spPr>
          <a:xfrm>
            <a:off x="5930900" y="1787289"/>
            <a:ext cx="1600200" cy="164171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DB9C9CC-0656-4636-B174-2936D0C1A4CB}"/>
              </a:ext>
            </a:extLst>
          </p:cNvPr>
          <p:cNvSpPr/>
          <p:nvPr/>
        </p:nvSpPr>
        <p:spPr>
          <a:xfrm>
            <a:off x="6003402" y="4897186"/>
            <a:ext cx="1186397" cy="1264375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D99C4F6-2A2E-4D40-AC29-4BF15745F115}"/>
              </a:ext>
            </a:extLst>
          </p:cNvPr>
          <p:cNvSpPr/>
          <p:nvPr/>
        </p:nvSpPr>
        <p:spPr>
          <a:xfrm>
            <a:off x="9349084" y="4863846"/>
            <a:ext cx="1007505" cy="10477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53AE25-F97F-42E8-B114-429A68A91F59}"/>
              </a:ext>
            </a:extLst>
          </p:cNvPr>
          <p:cNvSpPr/>
          <p:nvPr/>
        </p:nvSpPr>
        <p:spPr>
          <a:xfrm>
            <a:off x="10185400" y="1893928"/>
            <a:ext cx="746714" cy="7236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03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56B2A3F-D0F6-4C8F-B7F8-5932C5BF8F73}"/>
              </a:ext>
            </a:extLst>
          </p:cNvPr>
          <p:cNvSpPr/>
          <p:nvPr/>
        </p:nvSpPr>
        <p:spPr>
          <a:xfrm>
            <a:off x="877290" y="1615849"/>
            <a:ext cx="10470545" cy="4862737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BD9BBA-819D-4956-88EF-9F421D857877}"/>
              </a:ext>
            </a:extLst>
          </p:cNvPr>
          <p:cNvGrpSpPr/>
          <p:nvPr/>
        </p:nvGrpSpPr>
        <p:grpSpPr>
          <a:xfrm>
            <a:off x="5667166" y="2246791"/>
            <a:ext cx="5866701" cy="3658433"/>
            <a:chOff x="1382151" y="2149159"/>
            <a:chExt cx="5866701" cy="36584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05BC714-8898-49A4-8105-80CEBA1A38A3}"/>
                </a:ext>
              </a:extLst>
            </p:cNvPr>
            <p:cNvGrpSpPr/>
            <p:nvPr/>
          </p:nvGrpSpPr>
          <p:grpSpPr>
            <a:xfrm>
              <a:off x="1382151" y="2149159"/>
              <a:ext cx="5336774" cy="3658433"/>
              <a:chOff x="1382151" y="2149159"/>
              <a:chExt cx="5336774" cy="3658433"/>
            </a:xfrm>
          </p:grpSpPr>
          <p:pic>
            <p:nvPicPr>
              <p:cNvPr id="4" name="그림 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58410AD5-56CD-403B-8B15-99895F1F0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0"/>
              <a:stretch/>
            </p:blipFill>
            <p:spPr>
              <a:xfrm>
                <a:off x="1382151" y="2149159"/>
                <a:ext cx="5336774" cy="3658433"/>
              </a:xfrm>
              <a:prstGeom prst="rect">
                <a:avLst/>
              </a:prstGeom>
            </p:spPr>
          </p:pic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9975ED2-366B-4810-AE09-AD60A7F028F5}"/>
                  </a:ext>
                </a:extLst>
              </p:cNvPr>
              <p:cNvSpPr/>
              <p:nvPr/>
            </p:nvSpPr>
            <p:spPr>
              <a:xfrm>
                <a:off x="1382151" y="2540000"/>
                <a:ext cx="103749" cy="215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BF10FF-241C-4E3A-8DDC-E13B42069C88}"/>
                </a:ext>
              </a:extLst>
            </p:cNvPr>
            <p:cNvSpPr txBox="1"/>
            <p:nvPr/>
          </p:nvSpPr>
          <p:spPr>
            <a:xfrm>
              <a:off x="6620826" y="3829084"/>
              <a:ext cx="6280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50" b="1" dirty="0" err="1">
                  <a:solidFill>
                    <a:srgbClr val="4D4D4D"/>
                  </a:solidFill>
                </a:rPr>
                <a:t>급호텔</a:t>
              </a:r>
              <a:endParaRPr lang="ko-KR" altLang="en-US" sz="950" b="1" dirty="0">
                <a:solidFill>
                  <a:srgbClr val="4D4D4D"/>
                </a:solidFill>
              </a:endParaRPr>
            </a:p>
          </p:txBody>
        </p:sp>
      </p:grpSp>
      <p:pic>
        <p:nvPicPr>
          <p:cNvPr id="19" name="그림 18" descr="장치이(가) 표시된 사진&#10;&#10;자동 생성된 설명">
            <a:extLst>
              <a:ext uri="{FF2B5EF4-FFF2-40B4-BE49-F238E27FC236}">
                <a16:creationId xmlns:a16="http://schemas.microsoft.com/office/drawing/2014/main" id="{FFD5485B-8A60-4FF4-9208-C7A9FE1C3F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2" r="9008" b="6835"/>
          <a:stretch/>
        </p:blipFill>
        <p:spPr>
          <a:xfrm>
            <a:off x="1146975" y="2222523"/>
            <a:ext cx="4334159" cy="3408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BC13F2-8429-4C74-BC17-56170579E87E}"/>
              </a:ext>
            </a:extLst>
          </p:cNvPr>
          <p:cNvSpPr txBox="1"/>
          <p:nvPr/>
        </p:nvSpPr>
        <p:spPr>
          <a:xfrm>
            <a:off x="5154876" y="172668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핫 </a:t>
            </a:r>
            <a:r>
              <a:rPr lang="ko-KR" altLang="en-US" b="1" dirty="0" err="1">
                <a:solidFill>
                  <a:srgbClr val="70A9F0"/>
                </a:solidFill>
              </a:rPr>
              <a:t>플레이스</a:t>
            </a:r>
            <a:r>
              <a:rPr lang="ko-KR" altLang="en-US" b="1" dirty="0">
                <a:solidFill>
                  <a:srgbClr val="70A9F0"/>
                </a:solidFill>
              </a:rPr>
              <a:t> 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A3F594-9283-49B9-88E8-6BD653E7EBEA}"/>
              </a:ext>
            </a:extLst>
          </p:cNvPr>
          <p:cNvSpPr txBox="1"/>
          <p:nvPr/>
        </p:nvSpPr>
        <p:spPr>
          <a:xfrm>
            <a:off x="3142835" y="206602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70A9F0"/>
                </a:solidFill>
              </a:rPr>
              <a:t>지역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964F13-1BC0-4EB0-93D7-38CBBCA0739E}"/>
              </a:ext>
            </a:extLst>
          </p:cNvPr>
          <p:cNvSpPr txBox="1"/>
          <p:nvPr/>
        </p:nvSpPr>
        <p:spPr>
          <a:xfrm>
            <a:off x="7822202" y="2131730"/>
            <a:ext cx="1026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70A9F0"/>
                </a:solidFill>
              </a:rPr>
              <a:t>업종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CD3CCA64-6A30-4EF2-AF8C-A7832D142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1" t="89205" r="76770" b="700"/>
          <a:stretch/>
        </p:blipFill>
        <p:spPr>
          <a:xfrm>
            <a:off x="4998816" y="4376540"/>
            <a:ext cx="668350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5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414367" cy="1265917"/>
            <a:chOff x="706906" y="242646"/>
            <a:chExt cx="3403379" cy="14011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931648-D54D-4C49-A4C7-5EE217E3F399}"/>
                </a:ext>
              </a:extLst>
            </p:cNvPr>
            <p:cNvSpPr txBox="1"/>
            <p:nvPr/>
          </p:nvSpPr>
          <p:spPr>
            <a:xfrm>
              <a:off x="1772026" y="1235013"/>
              <a:ext cx="2338259" cy="40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 선정 배경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59174" y="686326"/>
              <a:ext cx="1741970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주제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7F00C7-7D70-482F-9E07-A306D029DDBD}"/>
              </a:ext>
            </a:extLst>
          </p:cNvPr>
          <p:cNvGrpSpPr/>
          <p:nvPr/>
        </p:nvGrpSpPr>
        <p:grpSpPr>
          <a:xfrm>
            <a:off x="844165" y="2016000"/>
            <a:ext cx="10803150" cy="4233173"/>
            <a:chOff x="844165" y="2016000"/>
            <a:chExt cx="10803150" cy="423317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95D557-DDFE-4AEF-8828-44C026FCF022}"/>
                </a:ext>
              </a:extLst>
            </p:cNvPr>
            <p:cNvGrpSpPr/>
            <p:nvPr/>
          </p:nvGrpSpPr>
          <p:grpSpPr>
            <a:xfrm>
              <a:off x="844165" y="2016000"/>
              <a:ext cx="10803150" cy="4233173"/>
              <a:chOff x="844165" y="1831420"/>
              <a:chExt cx="10765910" cy="41148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563A2EA-CF5C-495B-9551-04AB3097B79E}"/>
                  </a:ext>
                </a:extLst>
              </p:cNvPr>
              <p:cNvSpPr/>
              <p:nvPr/>
            </p:nvSpPr>
            <p:spPr>
              <a:xfrm>
                <a:off x="4958965" y="3744048"/>
                <a:ext cx="331060" cy="144771"/>
              </a:xfrm>
              <a:prstGeom prst="rect">
                <a:avLst/>
              </a:prstGeom>
              <a:solidFill>
                <a:srgbClr val="77B2FC"/>
              </a:solidFill>
              <a:ln>
                <a:solidFill>
                  <a:srgbClr val="77B2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 descr="건물, 실외, 도로, 거리이(가) 표시된 사진&#10;&#10;자동 생성된 설명">
                <a:extLst>
                  <a:ext uri="{FF2B5EF4-FFF2-40B4-BE49-F238E27FC236}">
                    <a16:creationId xmlns:a16="http://schemas.microsoft.com/office/drawing/2014/main" id="{F9FCFE99-B6AB-4EFE-96C6-662B5BF1F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165" y="1831420"/>
                <a:ext cx="4114800" cy="4114800"/>
              </a:xfrm>
              <a:prstGeom prst="ellipse">
                <a:avLst/>
              </a:prstGeom>
              <a:ln w="190500" cap="rnd">
                <a:solidFill>
                  <a:srgbClr val="70A9F0"/>
                </a:solidFill>
                <a:prstDash val="solid"/>
              </a:ln>
              <a:effectLst>
                <a:outerShdw blurRad="127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42511C2-3C91-4AE9-876D-05723178C638}"/>
                  </a:ext>
                </a:extLst>
              </p:cNvPr>
              <p:cNvGrpSpPr/>
              <p:nvPr/>
            </p:nvGrpSpPr>
            <p:grpSpPr>
              <a:xfrm>
                <a:off x="5290025" y="2013786"/>
                <a:ext cx="6320050" cy="3750067"/>
                <a:chOff x="5300450" y="2044700"/>
                <a:chExt cx="6320050" cy="3750067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6967E85-C002-4D77-86C0-D6C240BF5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68355" y="2487026"/>
                  <a:ext cx="5784238" cy="109157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190500" cap="rnd">
                  <a:solidFill>
                    <a:srgbClr val="FFFFFF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woPt" dir="t">
                    <a:rot lat="0" lon="0" rev="7800000"/>
                  </a:lightRig>
                </a:scene3d>
                <a:sp3d contourW="6350">
                  <a:bevelT w="50800" h="16510"/>
                  <a:contourClr>
                    <a:srgbClr val="C0C0C0"/>
                  </a:contourClr>
                </a:sp3d>
              </p:spPr>
            </p:pic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859A3B7E-4E39-4599-8299-40D368882AA8}"/>
                    </a:ext>
                  </a:extLst>
                </p:cNvPr>
                <p:cNvSpPr/>
                <p:nvPr/>
              </p:nvSpPr>
              <p:spPr>
                <a:xfrm>
                  <a:off x="5300450" y="2044700"/>
                  <a:ext cx="6320050" cy="3750067"/>
                </a:xfrm>
                <a:prstGeom prst="roundRect">
                  <a:avLst/>
                </a:prstGeom>
                <a:noFill/>
                <a:ln w="76200">
                  <a:solidFill>
                    <a:srgbClr val="77B2FC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1B58030-7B2A-4D60-A13C-B3D9B3506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602" b="-5024"/>
            <a:stretch/>
          </p:blipFill>
          <p:spPr>
            <a:xfrm>
              <a:off x="5575448" y="3953499"/>
              <a:ext cx="5804246" cy="11229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F18ADA-DC1F-4103-A2BB-49873FBDA275}"/>
              </a:ext>
            </a:extLst>
          </p:cNvPr>
          <p:cNvSpPr txBox="1"/>
          <p:nvPr/>
        </p:nvSpPr>
        <p:spPr>
          <a:xfrm>
            <a:off x="6150568" y="5384351"/>
            <a:ext cx="545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77B2FC"/>
                </a:solidFill>
              </a:rPr>
              <a:t>핫플레이스</a:t>
            </a:r>
            <a:r>
              <a:rPr lang="ko-KR" altLang="en-US" b="1" dirty="0">
                <a:solidFill>
                  <a:srgbClr val="77B2FC"/>
                </a:solidFill>
              </a:rPr>
              <a:t> </a:t>
            </a:r>
            <a:r>
              <a:rPr lang="en-US" altLang="ko-KR" b="1" dirty="0">
                <a:solidFill>
                  <a:srgbClr val="77B2FC"/>
                </a:solidFill>
              </a:rPr>
              <a:t>: </a:t>
            </a:r>
            <a:r>
              <a:rPr lang="ko-KR" altLang="en-US" b="1" dirty="0">
                <a:solidFill>
                  <a:srgbClr val="77B2FC"/>
                </a:solidFill>
              </a:rPr>
              <a:t>매출이 높고 사람들이 자주 찾는 곳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A9FA441-3441-432B-8D54-8DA0765B7523}"/>
              </a:ext>
            </a:extLst>
          </p:cNvPr>
          <p:cNvSpPr/>
          <p:nvPr/>
        </p:nvSpPr>
        <p:spPr>
          <a:xfrm>
            <a:off x="5574236" y="5384351"/>
            <a:ext cx="531307" cy="317949"/>
          </a:xfrm>
          <a:prstGeom prst="rightArrow">
            <a:avLst/>
          </a:prstGeom>
          <a:solidFill>
            <a:srgbClr val="77B2FC"/>
          </a:solidFill>
          <a:ln>
            <a:solidFill>
              <a:srgbClr val="77B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7B2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950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0C453-C38A-4289-9CD3-558FCD7704A3}"/>
              </a:ext>
            </a:extLst>
          </p:cNvPr>
          <p:cNvSpPr txBox="1"/>
          <p:nvPr/>
        </p:nvSpPr>
        <p:spPr>
          <a:xfrm>
            <a:off x="2192288" y="1649701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7B2FC"/>
                </a:solidFill>
              </a:rPr>
              <a:t>펜션</a:t>
            </a:r>
            <a:r>
              <a:rPr lang="en-US" altLang="ko-KR" b="1" dirty="0">
                <a:solidFill>
                  <a:srgbClr val="77B2FC"/>
                </a:solidFill>
              </a:rPr>
              <a:t>·</a:t>
            </a:r>
            <a:r>
              <a:rPr lang="ko-KR" altLang="en-US" b="1" dirty="0">
                <a:solidFill>
                  <a:srgbClr val="77B2FC"/>
                </a:solidFill>
              </a:rPr>
              <a:t>숙소</a:t>
            </a:r>
            <a:r>
              <a:rPr lang="en-US" altLang="ko-KR" b="1" dirty="0">
                <a:solidFill>
                  <a:srgbClr val="77B2FC"/>
                </a:solidFill>
              </a:rPr>
              <a:t>·</a:t>
            </a:r>
            <a:r>
              <a:rPr lang="ko-KR" altLang="en-US" b="1" dirty="0">
                <a:solidFill>
                  <a:srgbClr val="77B2FC"/>
                </a:solidFill>
              </a:rPr>
              <a:t>게스트하우스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9B69A-0E0F-4179-B09D-90E612BD81C2}"/>
              </a:ext>
            </a:extLst>
          </p:cNvPr>
          <p:cNvSpPr txBox="1"/>
          <p:nvPr/>
        </p:nvSpPr>
        <p:spPr>
          <a:xfrm>
            <a:off x="7573627" y="1669172"/>
            <a:ext cx="231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7B2FC"/>
                </a:solidFill>
              </a:rPr>
              <a:t>전복</a:t>
            </a:r>
            <a:r>
              <a:rPr lang="en-US" altLang="ko-KR" b="1" dirty="0">
                <a:solidFill>
                  <a:srgbClr val="77B2FC"/>
                </a:solidFill>
              </a:rPr>
              <a:t>·</a:t>
            </a:r>
            <a:r>
              <a:rPr lang="ko-KR" altLang="en-US" b="1" dirty="0">
                <a:solidFill>
                  <a:srgbClr val="77B2FC"/>
                </a:solidFill>
              </a:rPr>
              <a:t>맛집</a:t>
            </a:r>
            <a:r>
              <a:rPr lang="en-US" altLang="ko-KR" b="1" dirty="0">
                <a:solidFill>
                  <a:srgbClr val="77B2FC"/>
                </a:solidFill>
              </a:rPr>
              <a:t>·</a:t>
            </a:r>
            <a:r>
              <a:rPr lang="ko-KR" altLang="en-US" b="1" dirty="0">
                <a:solidFill>
                  <a:srgbClr val="77B2FC"/>
                </a:solidFill>
              </a:rPr>
              <a:t>돼지고기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4B01BE-2FD5-4816-8BD8-D23B54EA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81"/>
            <a:ext cx="12192000" cy="6517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417589-04F8-4AE8-ADA0-20800EE9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653" y="2982497"/>
            <a:ext cx="1699839" cy="7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14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C7C0AC-181D-4EB1-8A6E-1E77ED52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1" y="0"/>
            <a:ext cx="11854878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F4E160-F39D-43B4-B986-E999A990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291" y="3036180"/>
            <a:ext cx="1699839" cy="7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59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804EC8-06BA-461D-98C8-9BFD60E94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68" y="161561"/>
            <a:ext cx="10551077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7839FD-B3F1-4F24-B528-E0E62244F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25" b="-17025"/>
          <a:stretch/>
        </p:blipFill>
        <p:spPr>
          <a:xfrm>
            <a:off x="9859028" y="3052405"/>
            <a:ext cx="950934" cy="75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1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3E9C92-E255-47CA-984F-F91A0261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305"/>
            <a:ext cx="6228760" cy="42443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EF1553-B408-4C85-866D-69E0671A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4306"/>
            <a:ext cx="5963240" cy="43455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31AA5EF5-6620-40EF-89F2-70A9E4DB8E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8" r="29149" b="-1060"/>
          <a:stretch/>
        </p:blipFill>
        <p:spPr>
          <a:xfrm>
            <a:off x="5566774" y="1774120"/>
            <a:ext cx="1058452" cy="7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8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246765" cy="1200328"/>
            <a:chOff x="706906" y="242646"/>
            <a:chExt cx="3236317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717106" y="686326"/>
              <a:ext cx="2226117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44B24BF-4813-43FB-8AEF-62238B05C2FF}"/>
              </a:ext>
            </a:extLst>
          </p:cNvPr>
          <p:cNvGrpSpPr/>
          <p:nvPr/>
        </p:nvGrpSpPr>
        <p:grpSpPr>
          <a:xfrm>
            <a:off x="844165" y="1663327"/>
            <a:ext cx="10920511" cy="4749246"/>
            <a:chOff x="844165" y="1663327"/>
            <a:chExt cx="10920511" cy="474924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86E1E3-BC96-4CC0-92AB-8426BB6DBF5C}"/>
                </a:ext>
              </a:extLst>
            </p:cNvPr>
            <p:cNvGrpSpPr/>
            <p:nvPr/>
          </p:nvGrpSpPr>
          <p:grpSpPr>
            <a:xfrm>
              <a:off x="844165" y="1663327"/>
              <a:ext cx="10920511" cy="4749246"/>
              <a:chOff x="844165" y="1663327"/>
              <a:chExt cx="10920511" cy="474924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4EA321A-71CF-48BD-834D-A856D220A32A}"/>
                  </a:ext>
                </a:extLst>
              </p:cNvPr>
              <p:cNvGrpSpPr/>
              <p:nvPr/>
            </p:nvGrpSpPr>
            <p:grpSpPr>
              <a:xfrm>
                <a:off x="844165" y="1663327"/>
                <a:ext cx="10920511" cy="4749246"/>
                <a:chOff x="844165" y="1663327"/>
                <a:chExt cx="10920511" cy="4749246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773810A3-CB00-499B-B7D1-0A2ED5F87605}"/>
                    </a:ext>
                  </a:extLst>
                </p:cNvPr>
                <p:cNvGrpSpPr/>
                <p:nvPr/>
              </p:nvGrpSpPr>
              <p:grpSpPr>
                <a:xfrm>
                  <a:off x="844165" y="1663327"/>
                  <a:ext cx="10920511" cy="4749246"/>
                  <a:chOff x="844165" y="1663327"/>
                  <a:chExt cx="10920511" cy="4749246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FB71F78C-BC42-410C-91C0-1DB311052B90}"/>
                      </a:ext>
                    </a:extLst>
                  </p:cNvPr>
                  <p:cNvGrpSpPr/>
                  <p:nvPr/>
                </p:nvGrpSpPr>
                <p:grpSpPr>
                  <a:xfrm>
                    <a:off x="844165" y="1663327"/>
                    <a:ext cx="10920511" cy="4749246"/>
                    <a:chOff x="844165" y="1663327"/>
                    <a:chExt cx="10920511" cy="4749246"/>
                  </a:xfrm>
                </p:grpSpPr>
                <p:grpSp>
                  <p:nvGrpSpPr>
                    <p:cNvPr id="3" name="그룹 2">
                      <a:extLst>
                        <a:ext uri="{FF2B5EF4-FFF2-40B4-BE49-F238E27FC236}">
                          <a16:creationId xmlns:a16="http://schemas.microsoft.com/office/drawing/2014/main" id="{5AEF3E89-5C7A-4FE3-B7F3-9F3505B3A7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4165" y="1663327"/>
                      <a:ext cx="10920511" cy="4749246"/>
                      <a:chOff x="420589" y="1549131"/>
                      <a:chExt cx="11348078" cy="4964375"/>
                    </a:xfrm>
                  </p:grpSpPr>
                  <p:grpSp>
                    <p:nvGrpSpPr>
                      <p:cNvPr id="29" name="그룹 28">
                        <a:extLst>
                          <a:ext uri="{FF2B5EF4-FFF2-40B4-BE49-F238E27FC236}">
                            <a16:creationId xmlns:a16="http://schemas.microsoft.com/office/drawing/2014/main" id="{9FDD5721-084C-4E61-852C-F4FACB0E47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9747" y="1781281"/>
                        <a:ext cx="10564524" cy="1812879"/>
                        <a:chOff x="334430" y="1960672"/>
                        <a:chExt cx="10564524" cy="1812879"/>
                      </a:xfrm>
                    </p:grpSpPr>
                    <p:pic>
                      <p:nvPicPr>
                        <p:cNvPr id="20" name="그림 19">
                          <a:extLst>
                            <a:ext uri="{FF2B5EF4-FFF2-40B4-BE49-F238E27FC236}">
                              <a16:creationId xmlns:a16="http://schemas.microsoft.com/office/drawing/2014/main" id="{23140CF0-5B0B-4B51-A688-04817560D0E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759" t="7812" r="14080" b="7339"/>
                        <a:stretch/>
                      </p:blipFill>
                      <p:spPr>
                        <a:xfrm>
                          <a:off x="334430" y="2114881"/>
                          <a:ext cx="2020805" cy="15841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2" name="그림 21" descr="장치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0C8D502-2EA6-4008-9637-141E8CB56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alphaModFix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6332" t="2511" r="16322" b="2857"/>
                        <a:stretch/>
                      </p:blipFill>
                      <p:spPr>
                        <a:xfrm>
                          <a:off x="2431887" y="1960672"/>
                          <a:ext cx="1935211" cy="18128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6" name="그림 25" descr="장치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4F45AB6-3FCE-4DEF-8E8D-55846F6B971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057" t="4136" r="19138" b="6301"/>
                        <a:stretch/>
                      </p:blipFill>
                      <p:spPr>
                        <a:xfrm>
                          <a:off x="9275411" y="2084289"/>
                          <a:ext cx="1623543" cy="159427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4" name="그림 23">
                          <a:extLst>
                            <a:ext uri="{FF2B5EF4-FFF2-40B4-BE49-F238E27FC236}">
                              <a16:creationId xmlns:a16="http://schemas.microsoft.com/office/drawing/2014/main" id="{8E532CCC-2AB5-4DCB-96CA-AB913EBC46C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alphaModFix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665" t="5367" r="15382" b="5070"/>
                        <a:stretch/>
                      </p:blipFill>
                      <p:spPr>
                        <a:xfrm>
                          <a:off x="4483342" y="2047352"/>
                          <a:ext cx="2011348" cy="169261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8" name="그림 27">
                          <a:extLst>
                            <a:ext uri="{FF2B5EF4-FFF2-40B4-BE49-F238E27FC236}">
                              <a16:creationId xmlns:a16="http://schemas.microsoft.com/office/drawing/2014/main" id="{C64F78A2-53DF-49C0-802E-3CDCE47C251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6">
                          <a:alphaModFix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54" t="2001" r="5013" b="9421"/>
                        <a:stretch/>
                      </p:blipFill>
                      <p:spPr>
                        <a:xfrm>
                          <a:off x="6482260" y="1973946"/>
                          <a:ext cx="2579106" cy="1724159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9FED2CFE-3186-40DB-BE6F-6D9B63F2AA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589" y="1549131"/>
                        <a:ext cx="110799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b="1" dirty="0">
                            <a:solidFill>
                              <a:srgbClr val="70A9F0"/>
                            </a:solidFill>
                          </a:rPr>
                          <a:t>전체지역</a:t>
                        </a:r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06EF819C-4557-492C-A3FE-0CF215AE04B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589" y="4158228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b="1" dirty="0" err="1">
                            <a:solidFill>
                              <a:srgbClr val="70A9F0"/>
                            </a:solidFill>
                          </a:rPr>
                          <a:t>고성리</a:t>
                        </a:r>
                        <a:endParaRPr lang="ko-KR" altLang="en-US" b="1" dirty="0">
                          <a:solidFill>
                            <a:srgbClr val="70A9F0"/>
                          </a:solidFill>
                        </a:endParaRPr>
                      </a:p>
                    </p:txBody>
                  </p:sp>
                  <p:grpSp>
                    <p:nvGrpSpPr>
                      <p:cNvPr id="25" name="그룹 24">
                        <a:extLst>
                          <a:ext uri="{FF2B5EF4-FFF2-40B4-BE49-F238E27FC236}">
                            <a16:creationId xmlns:a16="http://schemas.microsoft.com/office/drawing/2014/main" id="{27D5E631-96D0-4967-81D8-AF8DF3A69D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6550" y="4393746"/>
                        <a:ext cx="10571481" cy="2119760"/>
                        <a:chOff x="726322" y="4219583"/>
                        <a:chExt cx="10571481" cy="2119760"/>
                      </a:xfrm>
                    </p:grpSpPr>
                    <p:pic>
                      <p:nvPicPr>
                        <p:cNvPr id="4" name="그림 3">
                          <a:extLst>
                            <a:ext uri="{FF2B5EF4-FFF2-40B4-BE49-F238E27FC236}">
                              <a16:creationId xmlns:a16="http://schemas.microsoft.com/office/drawing/2014/main" id="{1870A23A-89F9-4397-8925-A8C763B9EC5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5102" t="6049" r="13897" b="7079"/>
                        <a:stretch/>
                      </p:blipFill>
                      <p:spPr>
                        <a:xfrm>
                          <a:off x="726322" y="4457584"/>
                          <a:ext cx="2020805" cy="164833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" name="그림 5" descr="장치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4D57673-9C77-44A0-AD88-915BD8A84CB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5102" t="-2174" r="16366" b="3483"/>
                        <a:stretch/>
                      </p:blipFill>
                      <p:spPr>
                        <a:xfrm>
                          <a:off x="2811626" y="4219583"/>
                          <a:ext cx="2053897" cy="19718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그림 11" descr="장치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7128F821-C719-47DF-8393-7F90E3E77F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5102" t="6051" r="20377" b="7185"/>
                        <a:stretch/>
                      </p:blipFill>
                      <p:spPr>
                        <a:xfrm>
                          <a:off x="9549434" y="4471592"/>
                          <a:ext cx="1748369" cy="156741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장치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33ED833-C406-4421-A0A9-0B893BFD87C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2047" t="3043" r="15132"/>
                        <a:stretch/>
                      </p:blipFill>
                      <p:spPr>
                        <a:xfrm>
                          <a:off x="4839623" y="4316356"/>
                          <a:ext cx="2279091" cy="202298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8" name="그림 17">
                          <a:extLst>
                            <a:ext uri="{FF2B5EF4-FFF2-40B4-BE49-F238E27FC236}">
                              <a16:creationId xmlns:a16="http://schemas.microsoft.com/office/drawing/2014/main" id="{4F063407-EE67-42B0-B221-B3E0DD47D03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356" t="-704" r="20000" b="4774"/>
                        <a:stretch/>
                      </p:blipFill>
                      <p:spPr>
                        <a:xfrm>
                          <a:off x="6879176" y="4275571"/>
                          <a:ext cx="2297545" cy="1898765"/>
                        </a:xfrm>
                        <a:prstGeom prst="rect">
                          <a:avLst/>
                        </a:prstGeom>
                      </p:spPr>
                    </p:pic>
                  </p:grpSp>
                  <p:cxnSp>
                    <p:nvCxnSpPr>
                      <p:cNvPr id="21" name="직선 연결선 20">
                        <a:extLst>
                          <a:ext uri="{FF2B5EF4-FFF2-40B4-BE49-F238E27FC236}">
                            <a16:creationId xmlns:a16="http://schemas.microsoft.com/office/drawing/2014/main" id="{951E1443-1DE1-4E0C-9563-537E9D4D64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006" y="3896106"/>
                        <a:ext cx="11232661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70A9F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3" name="그림 22">
                      <a:extLst>
                        <a:ext uri="{FF2B5EF4-FFF2-40B4-BE49-F238E27FC236}">
                          <a16:creationId xmlns:a16="http://schemas.microsoft.com/office/drawing/2014/main" id="{E095D25A-6567-4CA2-A37D-FD84E94803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3354" t="18541" r="6261" b="69175"/>
                    <a:stretch/>
                  </p:blipFill>
                  <p:spPr>
                    <a:xfrm>
                      <a:off x="9147070" y="5673539"/>
                      <a:ext cx="520700" cy="2079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C3172DDD-F6F0-422C-AEC3-34B386DFC3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256" t="41647" r="9816" b="41236"/>
                  <a:stretch/>
                </p:blipFill>
                <p:spPr>
                  <a:xfrm>
                    <a:off x="9169855" y="4931381"/>
                    <a:ext cx="330200" cy="2897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8E00337-C304-479F-83ED-83A36BB43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724" t="2035" r="10384" b="90680"/>
                <a:stretch/>
              </p:blipFill>
              <p:spPr>
                <a:xfrm>
                  <a:off x="8845963" y="4597238"/>
                  <a:ext cx="1018952" cy="123348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6F4648C-D5D4-404E-9084-B592F862B3EC}"/>
                    </a:ext>
                  </a:extLst>
                </p:cNvPr>
                <p:cNvSpPr/>
                <p:nvPr/>
              </p:nvSpPr>
              <p:spPr>
                <a:xfrm>
                  <a:off x="8979845" y="4701062"/>
                  <a:ext cx="710710" cy="1604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5874CF9-9B49-4505-81C2-6C299E2931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470" t="5367" r="8119" b="71201"/>
              <a:stretch/>
            </p:blipFill>
            <p:spPr>
              <a:xfrm>
                <a:off x="6986008" y="4605111"/>
                <a:ext cx="431800" cy="385114"/>
              </a:xfrm>
              <a:prstGeom prst="rect">
                <a:avLst/>
              </a:prstGeom>
            </p:spPr>
          </p:pic>
        </p:grpSp>
        <p:pic>
          <p:nvPicPr>
            <p:cNvPr id="32" name="그림 31" descr="장치이(가) 표시된 사진&#10;&#10;자동 생성된 설명">
              <a:extLst>
                <a:ext uri="{FF2B5EF4-FFF2-40B4-BE49-F238E27FC236}">
                  <a16:creationId xmlns:a16="http://schemas.microsoft.com/office/drawing/2014/main" id="{35E3FFCB-E15A-445E-926A-74F8E6A20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43" t="4136" r="14458" b="81664"/>
            <a:stretch/>
          </p:blipFill>
          <p:spPr>
            <a:xfrm>
              <a:off x="11128014" y="4625760"/>
              <a:ext cx="444501" cy="241817"/>
            </a:xfrm>
            <a:prstGeom prst="rect">
              <a:avLst/>
            </a:prstGeom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2DFB1312-34E7-402F-8674-0097814F1043}"/>
              </a:ext>
            </a:extLst>
          </p:cNvPr>
          <p:cNvSpPr/>
          <p:nvPr/>
        </p:nvSpPr>
        <p:spPr>
          <a:xfrm>
            <a:off x="8651484" y="5421258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7EFD48A-C994-4F43-B0F6-C6C6FF830DF9}"/>
              </a:ext>
            </a:extLst>
          </p:cNvPr>
          <p:cNvSpPr/>
          <p:nvPr/>
        </p:nvSpPr>
        <p:spPr>
          <a:xfrm>
            <a:off x="10708722" y="4896971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469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246765" cy="1200328"/>
            <a:chOff x="706906" y="242646"/>
            <a:chExt cx="3236317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717106" y="686326"/>
              <a:ext cx="2226117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CA143C-CD9B-447A-A221-FBE6D85EC263}"/>
              </a:ext>
            </a:extLst>
          </p:cNvPr>
          <p:cNvGrpSpPr/>
          <p:nvPr/>
        </p:nvGrpSpPr>
        <p:grpSpPr>
          <a:xfrm>
            <a:off x="766550" y="1759125"/>
            <a:ext cx="10841251" cy="4591547"/>
            <a:chOff x="420588" y="1504178"/>
            <a:chExt cx="11348079" cy="491095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FDD5721-084C-4E61-852C-F4FACB0E4793}"/>
                </a:ext>
              </a:extLst>
            </p:cNvPr>
            <p:cNvGrpSpPr/>
            <p:nvPr/>
          </p:nvGrpSpPr>
          <p:grpSpPr>
            <a:xfrm>
              <a:off x="766550" y="1821106"/>
              <a:ext cx="10414500" cy="1812879"/>
              <a:chOff x="321233" y="2000497"/>
              <a:chExt cx="10414500" cy="181287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3140CF0-5B0B-4B51-A688-04817560D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9" t="7812" r="14080" b="7339"/>
              <a:stretch/>
            </p:blipFill>
            <p:spPr>
              <a:xfrm>
                <a:off x="321233" y="2114882"/>
                <a:ext cx="2020805" cy="1584106"/>
              </a:xfrm>
              <a:prstGeom prst="rect">
                <a:avLst/>
              </a:prstGeom>
            </p:spPr>
          </p:pic>
          <p:pic>
            <p:nvPicPr>
              <p:cNvPr id="22" name="그림 21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E0C8D502-2EA6-4008-9637-141E8CB56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32" t="2511" r="16322" b="2857"/>
              <a:stretch/>
            </p:blipFill>
            <p:spPr>
              <a:xfrm>
                <a:off x="2431887" y="2000497"/>
                <a:ext cx="1935211" cy="1812879"/>
              </a:xfrm>
              <a:prstGeom prst="rect">
                <a:avLst/>
              </a:prstGeom>
            </p:spPr>
          </p:pic>
          <p:pic>
            <p:nvPicPr>
              <p:cNvPr id="26" name="그림 25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F4F45AB6-3FCE-4DEF-8E8D-55846F6B97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57" t="4136" r="19138" b="6301"/>
              <a:stretch/>
            </p:blipFill>
            <p:spPr>
              <a:xfrm>
                <a:off x="9087147" y="2080965"/>
                <a:ext cx="1648586" cy="161886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E532CCC-2AB5-4DCB-96CA-AB913EBC46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65" t="5367" r="15382" b="5070"/>
              <a:stretch/>
            </p:blipFill>
            <p:spPr>
              <a:xfrm>
                <a:off x="4456947" y="2060628"/>
                <a:ext cx="2011348" cy="169261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64F78A2-53DF-49C0-802E-3CDCE47C25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54" t="2001" r="5013" b="9421"/>
              <a:stretch/>
            </p:blipFill>
            <p:spPr>
              <a:xfrm>
                <a:off x="6482260" y="2000497"/>
                <a:ext cx="2579106" cy="1724159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ED2CFE-3186-40DB-BE6F-6D9B63F2AA5F}"/>
                </a:ext>
              </a:extLst>
            </p:cNvPr>
            <p:cNvSpPr txBox="1"/>
            <p:nvPr/>
          </p:nvSpPr>
          <p:spPr>
            <a:xfrm>
              <a:off x="420589" y="150417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70A9F0"/>
                  </a:solidFill>
                </a:rPr>
                <a:t>전체지역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F819C-4557-492C-A3FE-0CF215AE04B0}"/>
                </a:ext>
              </a:extLst>
            </p:cNvPr>
            <p:cNvSpPr txBox="1"/>
            <p:nvPr/>
          </p:nvSpPr>
          <p:spPr>
            <a:xfrm>
              <a:off x="420588" y="408710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70A9F0"/>
                  </a:solidFill>
                </a:rPr>
                <a:t>성산리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51E1443-1DE1-4E0C-9563-537E9D4D649C}"/>
                </a:ext>
              </a:extLst>
            </p:cNvPr>
            <p:cNvCxnSpPr>
              <a:cxnSpLocks/>
            </p:cNvCxnSpPr>
            <p:nvPr/>
          </p:nvCxnSpPr>
          <p:spPr>
            <a:xfrm>
              <a:off x="536006" y="3896106"/>
              <a:ext cx="11232661" cy="0"/>
            </a:xfrm>
            <a:prstGeom prst="line">
              <a:avLst/>
            </a:prstGeom>
            <a:ln w="28575"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4AAB0A-51F8-4C34-86FA-F8E6BFB12A33}"/>
                </a:ext>
              </a:extLst>
            </p:cNvPr>
            <p:cNvGrpSpPr/>
            <p:nvPr/>
          </p:nvGrpSpPr>
          <p:grpSpPr>
            <a:xfrm>
              <a:off x="766550" y="4444499"/>
              <a:ext cx="10852636" cy="1970638"/>
              <a:chOff x="623486" y="4380005"/>
              <a:chExt cx="10852636" cy="197063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E25C4CB-8403-4092-8D72-DDBD3455E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t="6680" r="14822" b="5826"/>
              <a:stretch/>
            </p:blipFill>
            <p:spPr>
              <a:xfrm>
                <a:off x="623486" y="4573453"/>
                <a:ext cx="2115806" cy="168761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96E2B11-DE4A-468A-937D-E367661741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00" t="3393" r="16229" b="3840"/>
              <a:stretch/>
            </p:blipFill>
            <p:spPr>
              <a:xfrm>
                <a:off x="2867938" y="4469579"/>
                <a:ext cx="1953741" cy="1826015"/>
              </a:xfrm>
              <a:prstGeom prst="rect">
                <a:avLst/>
              </a:prstGeom>
            </p:spPr>
          </p:pic>
          <p:pic>
            <p:nvPicPr>
              <p:cNvPr id="19" name="그림 18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EEEA84A6-1DFD-49D4-8CAF-FBEC7A7ED1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46" t="7224" r="12394" b="6172"/>
              <a:stretch/>
            </p:blipFill>
            <p:spPr>
              <a:xfrm>
                <a:off x="4947779" y="4527214"/>
                <a:ext cx="2227844" cy="1780095"/>
              </a:xfrm>
              <a:prstGeom prst="rect">
                <a:avLst/>
              </a:prstGeom>
            </p:spPr>
          </p:pic>
          <p:pic>
            <p:nvPicPr>
              <p:cNvPr id="25" name="그림 24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F410D3D0-BAC0-4472-9F1B-A76DA2BBC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25" t="5286" r="21055" b="6878"/>
              <a:stretch/>
            </p:blipFill>
            <p:spPr>
              <a:xfrm>
                <a:off x="9662676" y="4486491"/>
                <a:ext cx="1813446" cy="1820818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5BA2B8D-25B5-40AA-8524-7E8985A69F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19" t="-334" r="4885" b="6947"/>
              <a:stretch/>
            </p:blipFill>
            <p:spPr>
              <a:xfrm>
                <a:off x="6959587" y="4380005"/>
                <a:ext cx="2703089" cy="1970638"/>
              </a:xfrm>
              <a:prstGeom prst="rect">
                <a:avLst/>
              </a:prstGeom>
            </p:spPr>
          </p:pic>
        </p:grp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A53520CC-2638-4A82-9400-6460D92F0A5D}"/>
              </a:ext>
            </a:extLst>
          </p:cNvPr>
          <p:cNvSpPr/>
          <p:nvPr/>
        </p:nvSpPr>
        <p:spPr>
          <a:xfrm>
            <a:off x="7820254" y="5651894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7F1846F-A982-4301-AFB9-E711D5A28286}"/>
              </a:ext>
            </a:extLst>
          </p:cNvPr>
          <p:cNvSpPr/>
          <p:nvPr/>
        </p:nvSpPr>
        <p:spPr>
          <a:xfrm>
            <a:off x="10182858" y="5703622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9822012-E5B1-4136-B15B-FCCF9CC6DF33}"/>
              </a:ext>
            </a:extLst>
          </p:cNvPr>
          <p:cNvSpPr/>
          <p:nvPr/>
        </p:nvSpPr>
        <p:spPr>
          <a:xfrm>
            <a:off x="8587225" y="5208441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07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246765" cy="1200328"/>
            <a:chOff x="706906" y="242646"/>
            <a:chExt cx="3236317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717106" y="686326"/>
              <a:ext cx="2226117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ED26F2-11A3-4C17-8781-F3F7D8287E0D}"/>
              </a:ext>
            </a:extLst>
          </p:cNvPr>
          <p:cNvGrpSpPr/>
          <p:nvPr/>
        </p:nvGrpSpPr>
        <p:grpSpPr>
          <a:xfrm>
            <a:off x="766550" y="1625605"/>
            <a:ext cx="10857011" cy="4748447"/>
            <a:chOff x="420589" y="1656870"/>
            <a:chExt cx="11348078" cy="470506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FDD5721-084C-4E61-852C-F4FACB0E4793}"/>
                </a:ext>
              </a:extLst>
            </p:cNvPr>
            <p:cNvGrpSpPr/>
            <p:nvPr/>
          </p:nvGrpSpPr>
          <p:grpSpPr>
            <a:xfrm>
              <a:off x="766550" y="1821106"/>
              <a:ext cx="10414500" cy="1812879"/>
              <a:chOff x="321233" y="2000497"/>
              <a:chExt cx="10414500" cy="181287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3140CF0-5B0B-4B51-A688-04817560D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9" t="7812" r="14080" b="7339"/>
              <a:stretch/>
            </p:blipFill>
            <p:spPr>
              <a:xfrm>
                <a:off x="321233" y="2114882"/>
                <a:ext cx="2020805" cy="1584106"/>
              </a:xfrm>
              <a:prstGeom prst="rect">
                <a:avLst/>
              </a:prstGeom>
            </p:spPr>
          </p:pic>
          <p:pic>
            <p:nvPicPr>
              <p:cNvPr id="22" name="그림 21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E0C8D502-2EA6-4008-9637-141E8CB56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32" t="2511" r="16322" b="2857"/>
              <a:stretch/>
            </p:blipFill>
            <p:spPr>
              <a:xfrm>
                <a:off x="2431887" y="2000497"/>
                <a:ext cx="1935211" cy="1812879"/>
              </a:xfrm>
              <a:prstGeom prst="rect">
                <a:avLst/>
              </a:prstGeom>
            </p:spPr>
          </p:pic>
          <p:pic>
            <p:nvPicPr>
              <p:cNvPr id="26" name="그림 25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F4F45AB6-3FCE-4DEF-8E8D-55846F6B97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57" t="4136" r="19138" b="6301"/>
              <a:stretch/>
            </p:blipFill>
            <p:spPr>
              <a:xfrm>
                <a:off x="9087147" y="2080965"/>
                <a:ext cx="1648586" cy="161886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E532CCC-2AB5-4DCB-96CA-AB913EBC46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65" t="5367" r="15382" b="5070"/>
              <a:stretch/>
            </p:blipFill>
            <p:spPr>
              <a:xfrm>
                <a:off x="4456947" y="2060628"/>
                <a:ext cx="2011348" cy="169261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64F78A2-53DF-49C0-802E-3CDCE47C25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54" t="2001" r="5013" b="9421"/>
              <a:stretch/>
            </p:blipFill>
            <p:spPr>
              <a:xfrm>
                <a:off x="6482260" y="2000497"/>
                <a:ext cx="2579106" cy="1724159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ED2CFE-3186-40DB-BE6F-6D9B63F2AA5F}"/>
                </a:ext>
              </a:extLst>
            </p:cNvPr>
            <p:cNvSpPr txBox="1"/>
            <p:nvPr/>
          </p:nvSpPr>
          <p:spPr>
            <a:xfrm>
              <a:off x="420589" y="165687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70A9F0"/>
                  </a:solidFill>
                </a:rPr>
                <a:t>전체지역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F819C-4557-492C-A3FE-0CF215AE04B0}"/>
                </a:ext>
              </a:extLst>
            </p:cNvPr>
            <p:cNvSpPr txBox="1"/>
            <p:nvPr/>
          </p:nvSpPr>
          <p:spPr>
            <a:xfrm>
              <a:off x="420589" y="408710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70A9F0"/>
                  </a:solidFill>
                </a:rPr>
                <a:t>오조리</a:t>
              </a:r>
              <a:endParaRPr lang="ko-KR" altLang="en-US" b="1" dirty="0">
                <a:solidFill>
                  <a:srgbClr val="70A9F0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51E1443-1DE1-4E0C-9563-537E9D4D649C}"/>
                </a:ext>
              </a:extLst>
            </p:cNvPr>
            <p:cNvCxnSpPr>
              <a:cxnSpLocks/>
            </p:cNvCxnSpPr>
            <p:nvPr/>
          </p:nvCxnSpPr>
          <p:spPr>
            <a:xfrm>
              <a:off x="536006" y="3896106"/>
              <a:ext cx="11232661" cy="0"/>
            </a:xfrm>
            <a:prstGeom prst="line">
              <a:avLst/>
            </a:prstGeom>
            <a:ln w="28575"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33BEA2-3B14-4967-9C31-79E2924B5880}"/>
                </a:ext>
              </a:extLst>
            </p:cNvPr>
            <p:cNvGrpSpPr/>
            <p:nvPr/>
          </p:nvGrpSpPr>
          <p:grpSpPr>
            <a:xfrm>
              <a:off x="727637" y="4390429"/>
              <a:ext cx="10727050" cy="1971503"/>
              <a:chOff x="642964" y="4287525"/>
              <a:chExt cx="10727050" cy="1971503"/>
            </a:xfrm>
          </p:grpSpPr>
          <p:pic>
            <p:nvPicPr>
              <p:cNvPr id="4" name="그림 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BAF4B1DE-A0C5-4EDA-898D-5A2BF3C5C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24" t="6605" r="14654" b="7838"/>
              <a:stretch/>
            </p:blipFill>
            <p:spPr>
              <a:xfrm>
                <a:off x="642964" y="4421505"/>
                <a:ext cx="2076849" cy="166092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70263C6-8DC5-4EAD-93EA-66A311ABC6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11" r="19436" b="6624"/>
              <a:stretch/>
            </p:blipFill>
            <p:spPr>
              <a:xfrm>
                <a:off x="2949420" y="4287525"/>
                <a:ext cx="1726311" cy="180304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B060781-EBF6-4E62-AF36-1635BC43B7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88" t="7564" r="14815"/>
              <a:stretch/>
            </p:blipFill>
            <p:spPr>
              <a:xfrm>
                <a:off x="4878787" y="4421779"/>
                <a:ext cx="2101790" cy="1837249"/>
              </a:xfrm>
              <a:prstGeom prst="rect">
                <a:avLst/>
              </a:prstGeom>
            </p:spPr>
          </p:pic>
          <p:pic>
            <p:nvPicPr>
              <p:cNvPr id="18" name="그림 17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D314DF9F-D1E5-4598-94D7-F1F6A49EAB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77" t="3705" r="20272"/>
              <a:stretch/>
            </p:blipFill>
            <p:spPr>
              <a:xfrm>
                <a:off x="9643703" y="4337861"/>
                <a:ext cx="1726311" cy="1815117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5880EE4-A9BB-470C-90D3-7EB08558C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42" t="4317" r="3859" b="8102"/>
              <a:stretch/>
            </p:blipFill>
            <p:spPr>
              <a:xfrm>
                <a:off x="7075381" y="4336435"/>
                <a:ext cx="2580899" cy="1732085"/>
              </a:xfrm>
              <a:prstGeom prst="rect">
                <a:avLst/>
              </a:prstGeom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2DBE126F-7F36-4D41-9BD9-226EED940A10}"/>
              </a:ext>
            </a:extLst>
          </p:cNvPr>
          <p:cNvSpPr/>
          <p:nvPr/>
        </p:nvSpPr>
        <p:spPr>
          <a:xfrm>
            <a:off x="7809363" y="5526033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82953A4-1FEC-4E1B-9343-9E4F131AAFD4}"/>
              </a:ext>
            </a:extLst>
          </p:cNvPr>
          <p:cNvSpPr/>
          <p:nvPr/>
        </p:nvSpPr>
        <p:spPr>
          <a:xfrm>
            <a:off x="10135413" y="5561200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9F1E15F-9865-4917-AD69-977BB23D2EAD}"/>
              </a:ext>
            </a:extLst>
          </p:cNvPr>
          <p:cNvSpPr/>
          <p:nvPr/>
        </p:nvSpPr>
        <p:spPr>
          <a:xfrm>
            <a:off x="8536676" y="5011924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221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246765" cy="1200328"/>
            <a:chOff x="706906" y="242646"/>
            <a:chExt cx="3236317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717106" y="686326"/>
              <a:ext cx="2226117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9CABDC-E288-44B8-BC60-DF48E56C03D4}"/>
              </a:ext>
            </a:extLst>
          </p:cNvPr>
          <p:cNvGrpSpPr/>
          <p:nvPr/>
        </p:nvGrpSpPr>
        <p:grpSpPr>
          <a:xfrm>
            <a:off x="766550" y="1727215"/>
            <a:ext cx="10676150" cy="4604215"/>
            <a:chOff x="766550" y="1727215"/>
            <a:chExt cx="10676150" cy="460421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BC5E4F0-E12E-4938-8D9C-144A5AABC571}"/>
                </a:ext>
              </a:extLst>
            </p:cNvPr>
            <p:cNvGrpSpPr/>
            <p:nvPr/>
          </p:nvGrpSpPr>
          <p:grpSpPr>
            <a:xfrm>
              <a:off x="766550" y="1727215"/>
              <a:ext cx="10676150" cy="4604215"/>
              <a:chOff x="456952" y="1538704"/>
              <a:chExt cx="11311715" cy="4792186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FDD5721-084C-4E61-852C-F4FACB0E4793}"/>
                  </a:ext>
                </a:extLst>
              </p:cNvPr>
              <p:cNvGrpSpPr/>
              <p:nvPr/>
            </p:nvGrpSpPr>
            <p:grpSpPr>
              <a:xfrm>
                <a:off x="766550" y="1821106"/>
                <a:ext cx="10414500" cy="1812879"/>
                <a:chOff x="321233" y="2000497"/>
                <a:chExt cx="10414500" cy="1812879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23140CF0-5B0B-4B51-A688-04817560D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759" t="7812" r="14080" b="7339"/>
                <a:stretch/>
              </p:blipFill>
              <p:spPr>
                <a:xfrm>
                  <a:off x="321233" y="2114882"/>
                  <a:ext cx="2020805" cy="1584106"/>
                </a:xfrm>
                <a:prstGeom prst="rect">
                  <a:avLst/>
                </a:prstGeom>
              </p:spPr>
            </p:pic>
            <p:pic>
              <p:nvPicPr>
                <p:cNvPr id="22" name="그림 21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E0C8D502-2EA6-4008-9637-141E8CB56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332" t="2511" r="16322" b="2857"/>
                <a:stretch/>
              </p:blipFill>
              <p:spPr>
                <a:xfrm>
                  <a:off x="2431887" y="2000497"/>
                  <a:ext cx="1935211" cy="1812879"/>
                </a:xfrm>
                <a:prstGeom prst="rect">
                  <a:avLst/>
                </a:prstGeom>
              </p:spPr>
            </p:pic>
            <p:pic>
              <p:nvPicPr>
                <p:cNvPr id="26" name="그림 25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F4F45AB6-3FCE-4DEF-8E8D-55846F6B97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57" t="4136" r="19138" b="6301"/>
                <a:stretch/>
              </p:blipFill>
              <p:spPr>
                <a:xfrm>
                  <a:off x="9087147" y="2080965"/>
                  <a:ext cx="1648586" cy="1618866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E532CCC-2AB5-4DCB-96CA-AB913EBC46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65" t="5367" r="15382" b="5070"/>
                <a:stretch/>
              </p:blipFill>
              <p:spPr>
                <a:xfrm>
                  <a:off x="4456947" y="2025322"/>
                  <a:ext cx="2114952" cy="1779799"/>
                </a:xfrm>
                <a:prstGeom prst="rect">
                  <a:avLst/>
                </a:prstGeom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C64F78A2-53DF-49C0-802E-3CDCE47C2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54" t="2001" r="5013" b="9421"/>
                <a:stretch/>
              </p:blipFill>
              <p:spPr>
                <a:xfrm>
                  <a:off x="6482260" y="2000497"/>
                  <a:ext cx="2579106" cy="1724159"/>
                </a:xfrm>
                <a:prstGeom prst="rect">
                  <a:avLst/>
                </a:prstGeom>
              </p:spPr>
            </p:pic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ED2CFE-3186-40DB-BE6F-6D9B63F2AA5F}"/>
                  </a:ext>
                </a:extLst>
              </p:cNvPr>
              <p:cNvSpPr txBox="1"/>
              <p:nvPr/>
            </p:nvSpPr>
            <p:spPr>
              <a:xfrm>
                <a:off x="456952" y="1538704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70A9F0"/>
                    </a:solidFill>
                  </a:rPr>
                  <a:t>전체지역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F819C-4557-492C-A3FE-0CF215AE04B0}"/>
                  </a:ext>
                </a:extLst>
              </p:cNvPr>
              <p:cNvSpPr txBox="1"/>
              <p:nvPr/>
            </p:nvSpPr>
            <p:spPr>
              <a:xfrm>
                <a:off x="456952" y="4082369"/>
                <a:ext cx="830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70A9F0"/>
                    </a:solidFill>
                  </a:rPr>
                  <a:t>우도</a:t>
                </a:r>
                <a:endParaRPr lang="en-US" altLang="ko-KR" b="1" dirty="0">
                  <a:solidFill>
                    <a:srgbClr val="70A9F0"/>
                  </a:solidFill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51E1443-1DE1-4E0C-9563-537E9D4D6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06" y="3896106"/>
                <a:ext cx="11232661" cy="0"/>
              </a:xfrm>
              <a:prstGeom prst="line">
                <a:avLst/>
              </a:prstGeom>
              <a:ln w="28575">
                <a:solidFill>
                  <a:srgbClr val="70A9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7A6DC5D-4323-4F59-A04E-5464E291C32C}"/>
                  </a:ext>
                </a:extLst>
              </p:cNvPr>
              <p:cNvGrpSpPr/>
              <p:nvPr/>
            </p:nvGrpSpPr>
            <p:grpSpPr>
              <a:xfrm>
                <a:off x="766550" y="4402184"/>
                <a:ext cx="10883517" cy="1928706"/>
                <a:chOff x="610705" y="4398712"/>
                <a:chExt cx="10883517" cy="1928706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6FC1261A-43D1-4DD9-8FA6-D024767101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18" t="5967" r="12722" b="7640"/>
                <a:stretch/>
              </p:blipFill>
              <p:spPr>
                <a:xfrm>
                  <a:off x="610705" y="4510237"/>
                  <a:ext cx="2141368" cy="1688086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85A0EAB9-630C-4BFF-AE1A-1E59A8AE8A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734" r="19461" b="6327"/>
                <a:stretch/>
              </p:blipFill>
              <p:spPr>
                <a:xfrm>
                  <a:off x="2820963" y="4409385"/>
                  <a:ext cx="1755974" cy="1803458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CDC17495-6ABC-48FF-BF34-73549FBDCA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79" t="6901" r="15392" b="4101"/>
                <a:stretch/>
              </p:blipFill>
              <p:spPr>
                <a:xfrm>
                  <a:off x="4793286" y="4462006"/>
                  <a:ext cx="2198557" cy="1865412"/>
                </a:xfrm>
                <a:prstGeom prst="rect">
                  <a:avLst/>
                </a:prstGeom>
              </p:spPr>
            </p:pic>
            <p:pic>
              <p:nvPicPr>
                <p:cNvPr id="23" name="그림 22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92D998B1-D719-4F2F-87C2-970B8D092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070" t="2518" r="19641"/>
                <a:stretch/>
              </p:blipFill>
              <p:spPr>
                <a:xfrm>
                  <a:off x="9767251" y="4398712"/>
                  <a:ext cx="1726971" cy="1892967"/>
                </a:xfrm>
                <a:prstGeom prst="rect">
                  <a:avLst/>
                </a:prstGeom>
              </p:spPr>
            </p:pic>
            <p:pic>
              <p:nvPicPr>
                <p:cNvPr id="30" name="그림 29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4C5EAF48-D2A0-4B42-91DB-0FB25440C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7" t="2931" r="3386" b="8200"/>
                <a:stretch/>
              </p:blipFill>
              <p:spPr>
                <a:xfrm>
                  <a:off x="6798093" y="4409385"/>
                  <a:ext cx="2864116" cy="18228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0353631-D1E3-4E76-8CC2-10059E373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6" t="5367" r="9789" b="68956"/>
            <a:stretch/>
          </p:blipFill>
          <p:spPr>
            <a:xfrm>
              <a:off x="6819513" y="4478376"/>
              <a:ext cx="428886" cy="490229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83EB386E-D05E-48C7-AC23-0922D7DB31A7}"/>
              </a:ext>
            </a:extLst>
          </p:cNvPr>
          <p:cNvSpPr/>
          <p:nvPr/>
        </p:nvSpPr>
        <p:spPr>
          <a:xfrm>
            <a:off x="2319314" y="5236218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B512980-3983-43E7-92BF-EA076E370D35}"/>
              </a:ext>
            </a:extLst>
          </p:cNvPr>
          <p:cNvSpPr/>
          <p:nvPr/>
        </p:nvSpPr>
        <p:spPr>
          <a:xfrm>
            <a:off x="3408642" y="4968605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E411AF-DA62-4EC0-851F-68C0D0200D03}"/>
              </a:ext>
            </a:extLst>
          </p:cNvPr>
          <p:cNvSpPr/>
          <p:nvPr/>
        </p:nvSpPr>
        <p:spPr>
          <a:xfrm>
            <a:off x="8449542" y="5474476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2792C19-DBA2-4B8E-9442-7F83D363F248}"/>
              </a:ext>
            </a:extLst>
          </p:cNvPr>
          <p:cNvSpPr/>
          <p:nvPr/>
        </p:nvSpPr>
        <p:spPr>
          <a:xfrm>
            <a:off x="8516217" y="5095769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6AFFFE8-8ECD-49D7-AA77-F19C71DAA9D2}"/>
              </a:ext>
            </a:extLst>
          </p:cNvPr>
          <p:cNvSpPr/>
          <p:nvPr/>
        </p:nvSpPr>
        <p:spPr>
          <a:xfrm>
            <a:off x="10187181" y="5613857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0271711-C7CB-40E9-9034-77795944E4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3" t="15471" r="11874" b="67740"/>
          <a:stretch/>
        </p:blipFill>
        <p:spPr>
          <a:xfrm>
            <a:off x="6709578" y="2204216"/>
            <a:ext cx="377831" cy="3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08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535869" cy="1262630"/>
            <a:chOff x="706906" y="242646"/>
            <a:chExt cx="3524492" cy="139751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874257" y="686325"/>
              <a:ext cx="2357141" cy="9538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5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 및</a:t>
              </a:r>
              <a:endParaRPr lang="en-US" altLang="ko-KR" sz="25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25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 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활용방안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033870-FCD9-406A-995E-FCBABE45B526}"/>
              </a:ext>
            </a:extLst>
          </p:cNvPr>
          <p:cNvGrpSpPr/>
          <p:nvPr/>
        </p:nvGrpSpPr>
        <p:grpSpPr>
          <a:xfrm>
            <a:off x="479683" y="1743596"/>
            <a:ext cx="4826914" cy="4792699"/>
            <a:chOff x="-558800" y="1658919"/>
            <a:chExt cx="4826914" cy="479269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AA4EE5D-D394-444B-B31C-6F304551452A}"/>
                </a:ext>
              </a:extLst>
            </p:cNvPr>
            <p:cNvGrpSpPr/>
            <p:nvPr/>
          </p:nvGrpSpPr>
          <p:grpSpPr>
            <a:xfrm>
              <a:off x="-558800" y="1658919"/>
              <a:ext cx="4826914" cy="4792699"/>
              <a:chOff x="3379114" y="2451100"/>
              <a:chExt cx="4607022" cy="4279898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7AB7241-C0F8-47F7-9710-F577CC2E12BD}"/>
                  </a:ext>
                </a:extLst>
              </p:cNvPr>
              <p:cNvSpPr/>
              <p:nvPr/>
            </p:nvSpPr>
            <p:spPr>
              <a:xfrm>
                <a:off x="3379114" y="2451100"/>
                <a:ext cx="4607022" cy="427989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F3A863F-8774-4486-BDFF-8DE7ABE090A7}"/>
                  </a:ext>
                </a:extLst>
              </p:cNvPr>
              <p:cNvSpPr/>
              <p:nvPr/>
            </p:nvSpPr>
            <p:spPr>
              <a:xfrm>
                <a:off x="4602846" y="3635202"/>
                <a:ext cx="3202820" cy="2762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자고가게스트하우스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베프랑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낯선하루게스트하우스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가시아방국수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맛나식당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>
                    <a:solidFill>
                      <a:srgbClr val="FFFFFF"/>
                    </a:solidFill>
                  </a:rPr>
                  <a:t>흑돼지박스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광치기</a:t>
                </a:r>
                <a:r>
                  <a:rPr lang="ko-KR" altLang="en-US" sz="1300" b="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흑돼지정육식당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돈이랑</a:t>
                </a:r>
                <a:r>
                  <a:rPr lang="ko-KR" altLang="en-US" sz="1300" b="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성산점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골든튤립제주성산호텔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휘닉스</a:t>
                </a:r>
                <a:r>
                  <a:rPr lang="ko-KR" altLang="en-US" sz="1300" b="1" dirty="0">
                    <a:solidFill>
                      <a:srgbClr val="FFFFFF"/>
                    </a:solidFill>
                  </a:rPr>
                  <a:t> 제주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브라운스위트제주</a:t>
                </a:r>
                <a:r>
                  <a:rPr lang="ko-KR" altLang="en-US" sz="1300" b="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호텔앤리조트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제주그린힐하우스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키아오라리조트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제주전복김밥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섭지해녀의집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C711BD-F7A4-4E5A-A595-7EDD602EEF11}"/>
                </a:ext>
              </a:extLst>
            </p:cNvPr>
            <p:cNvSpPr txBox="1"/>
            <p:nvPr/>
          </p:nvSpPr>
          <p:spPr>
            <a:xfrm>
              <a:off x="1281423" y="1720900"/>
              <a:ext cx="114646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err="1">
                  <a:solidFill>
                    <a:srgbClr val="FFFFFF"/>
                  </a:solidFill>
                </a:rPr>
                <a:t>고성리</a:t>
              </a:r>
              <a:endParaRPr lang="ko-KR" altLang="en-US" sz="25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6809DC-83FF-4EDB-920E-FD20B5B5735D}"/>
              </a:ext>
            </a:extLst>
          </p:cNvPr>
          <p:cNvGrpSpPr/>
          <p:nvPr/>
        </p:nvGrpSpPr>
        <p:grpSpPr>
          <a:xfrm>
            <a:off x="7232674" y="1575209"/>
            <a:ext cx="4196547" cy="3323986"/>
            <a:chOff x="2967454" y="752856"/>
            <a:chExt cx="4196547" cy="332398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9A5120F-9864-4024-916D-5224812B3D2E}"/>
                </a:ext>
              </a:extLst>
            </p:cNvPr>
            <p:cNvSpPr/>
            <p:nvPr/>
          </p:nvSpPr>
          <p:spPr>
            <a:xfrm>
              <a:off x="2967454" y="752856"/>
              <a:ext cx="3336752" cy="33239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CACDCB-E6CE-4545-8106-07AC8DBDC2E3}"/>
                </a:ext>
              </a:extLst>
            </p:cNvPr>
            <p:cNvSpPr txBox="1"/>
            <p:nvPr/>
          </p:nvSpPr>
          <p:spPr>
            <a:xfrm>
              <a:off x="4008789" y="870894"/>
              <a:ext cx="1322149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FFFFFF"/>
                  </a:solidFill>
                </a:rPr>
                <a:t>성산리</a:t>
              </a:r>
              <a:endParaRPr lang="en-US" altLang="ko-KR" sz="2500" b="1" dirty="0">
                <a:solidFill>
                  <a:srgbClr val="FFFFFF"/>
                </a:solidFill>
              </a:endParaRPr>
            </a:p>
            <a:p>
              <a:r>
                <a:rPr lang="en-US" altLang="ko-KR" b="1" dirty="0">
                  <a:solidFill>
                    <a:srgbClr val="FFFFFF"/>
                  </a:solidFill>
                </a:rPr>
                <a:t>	</a:t>
              </a:r>
              <a:endParaRPr lang="ko-KR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D33856-1F1C-4EAB-A2B2-700F4B3B9DAE}"/>
                </a:ext>
              </a:extLst>
            </p:cNvPr>
            <p:cNvSpPr/>
            <p:nvPr/>
          </p:nvSpPr>
          <p:spPr>
            <a:xfrm>
              <a:off x="3674118" y="2054445"/>
              <a:ext cx="3489883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코시롱게스트하우스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rgbClr val="FFFFFF"/>
                  </a:solidFill>
                </a:rPr>
                <a:t>성산 </a:t>
              </a:r>
              <a:r>
                <a:rPr lang="ko-KR" altLang="en-US" sz="1400" b="1" dirty="0" err="1">
                  <a:solidFill>
                    <a:srgbClr val="FFFFFF"/>
                  </a:solidFill>
                </a:rPr>
                <a:t>산티아고게스트하우스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경미네</a:t>
              </a:r>
              <a:r>
                <a:rPr lang="ko-KR" altLang="en-US" sz="1400" b="1" dirty="0">
                  <a:solidFill>
                    <a:srgbClr val="FFFFFF"/>
                  </a:solidFill>
                </a:rPr>
                <a:t> 집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코코마마</a:t>
              </a:r>
              <a:r>
                <a:rPr lang="ko-KR" altLang="en-US" sz="1400" b="1" dirty="0">
                  <a:solidFill>
                    <a:srgbClr val="FFFFFF"/>
                  </a:solidFill>
                </a:rPr>
                <a:t> </a:t>
              </a:r>
              <a:r>
                <a:rPr lang="ko-KR" altLang="en-US" sz="1400" b="1" dirty="0" err="1">
                  <a:solidFill>
                    <a:srgbClr val="FFFFFF"/>
                  </a:solidFill>
                </a:rPr>
                <a:t>성산점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성산일출봉펜션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성산우리집펜션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볕들이펜션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우리봉식당</a:t>
              </a:r>
              <a:endParaRPr lang="ko-KR" altLang="en-US" sz="1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D82E83-C598-4593-AE39-F9B416B8C6FE}"/>
              </a:ext>
            </a:extLst>
          </p:cNvPr>
          <p:cNvGrpSpPr/>
          <p:nvPr/>
        </p:nvGrpSpPr>
        <p:grpSpPr>
          <a:xfrm>
            <a:off x="9509562" y="4278104"/>
            <a:ext cx="2586815" cy="2508878"/>
            <a:chOff x="7026715" y="1408279"/>
            <a:chExt cx="2727132" cy="2391211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8F208D2-D7DF-4E68-BDAF-E2336097CA7B}"/>
                </a:ext>
              </a:extLst>
            </p:cNvPr>
            <p:cNvSpPr/>
            <p:nvPr/>
          </p:nvSpPr>
          <p:spPr>
            <a:xfrm>
              <a:off x="7026715" y="1408279"/>
              <a:ext cx="2566578" cy="2391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1F4C5E-477C-48A1-B594-35CC69E437B1}"/>
                </a:ext>
              </a:extLst>
            </p:cNvPr>
            <p:cNvSpPr txBox="1"/>
            <p:nvPr/>
          </p:nvSpPr>
          <p:spPr>
            <a:xfrm>
              <a:off x="7714179" y="1542470"/>
              <a:ext cx="1430689" cy="521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err="1">
                  <a:solidFill>
                    <a:srgbClr val="FFFFFF"/>
                  </a:solidFill>
                </a:rPr>
                <a:t>오조리</a:t>
              </a:r>
              <a:endParaRPr lang="ko-KR" altLang="en-US" sz="2500" b="1" dirty="0">
                <a:solidFill>
                  <a:srgbClr val="FFFFFF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B83B88-D43B-4D86-806C-FE9353E7546B}"/>
                </a:ext>
              </a:extLst>
            </p:cNvPr>
            <p:cNvSpPr/>
            <p:nvPr/>
          </p:nvSpPr>
          <p:spPr>
            <a:xfrm>
              <a:off x="7205633" y="2586721"/>
              <a:ext cx="2548214" cy="80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칠돈가</a:t>
              </a:r>
              <a:r>
                <a:rPr lang="ko-KR" altLang="en-US" sz="1400" b="1" dirty="0">
                  <a:solidFill>
                    <a:srgbClr val="FFFFFF"/>
                  </a:solidFill>
                </a:rPr>
                <a:t> </a:t>
              </a:r>
              <a:r>
                <a:rPr lang="ko-KR" altLang="en-US" sz="1400" b="1" dirty="0" err="1">
                  <a:solidFill>
                    <a:srgbClr val="FFFFFF"/>
                  </a:solidFill>
                </a:rPr>
                <a:t>성산직영점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오조해녀의집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복자씨연탄구이</a:t>
              </a:r>
              <a:endParaRPr lang="ko-KR" altLang="en-US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BF9227-D8DF-453A-92E8-A5A60DD918D4}"/>
              </a:ext>
            </a:extLst>
          </p:cNvPr>
          <p:cNvSpPr txBox="1"/>
          <p:nvPr/>
        </p:nvSpPr>
        <p:spPr>
          <a:xfrm>
            <a:off x="1780121" y="2353668"/>
            <a:ext cx="267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제주도민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·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휴양콘도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240D5F7-B8D9-4538-B134-40FEFF7ADEA7}"/>
              </a:ext>
            </a:extLst>
          </p:cNvPr>
          <p:cNvGrpSpPr/>
          <p:nvPr/>
        </p:nvGrpSpPr>
        <p:grpSpPr>
          <a:xfrm>
            <a:off x="5194685" y="3975104"/>
            <a:ext cx="2730332" cy="2795195"/>
            <a:chOff x="5335062" y="3975104"/>
            <a:chExt cx="2730332" cy="279519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F3AE6CB-C49A-43B7-98F5-C34B0DBE7656}"/>
                </a:ext>
              </a:extLst>
            </p:cNvPr>
            <p:cNvGrpSpPr/>
            <p:nvPr/>
          </p:nvGrpSpPr>
          <p:grpSpPr>
            <a:xfrm>
              <a:off x="5335062" y="3975104"/>
              <a:ext cx="2730332" cy="2795195"/>
              <a:chOff x="5255565" y="3765110"/>
              <a:chExt cx="2566578" cy="2391188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AF9E449-28D7-4A06-AD2E-F478ADDD57E3}"/>
                  </a:ext>
                </a:extLst>
              </p:cNvPr>
              <p:cNvSpPr/>
              <p:nvPr/>
            </p:nvSpPr>
            <p:spPr>
              <a:xfrm>
                <a:off x="5255565" y="3765110"/>
                <a:ext cx="2566578" cy="239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CF0547-0EEC-4833-8DC0-52C6641BD3BD}"/>
                  </a:ext>
                </a:extLst>
              </p:cNvPr>
              <p:cNvSpPr txBox="1"/>
              <p:nvPr/>
            </p:nvSpPr>
            <p:spPr>
              <a:xfrm>
                <a:off x="6125920" y="3937616"/>
                <a:ext cx="8258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rgbClr val="FFFFFF"/>
                    </a:solidFill>
                  </a:rPr>
                  <a:t>우도</a:t>
                </a:r>
                <a:endParaRPr lang="en-US" altLang="ko-KR" sz="25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8B1DB29-533E-433E-AAF4-8881BA1D7DCC}"/>
                  </a:ext>
                </a:extLst>
              </p:cNvPr>
              <p:cNvSpPr/>
              <p:nvPr/>
            </p:nvSpPr>
            <p:spPr>
              <a:xfrm>
                <a:off x="5603687" y="4947865"/>
                <a:ext cx="2030943" cy="816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 err="1">
                    <a:solidFill>
                      <a:srgbClr val="FFFFFF"/>
                    </a:solidFill>
                  </a:rPr>
                  <a:t>하하호호</a:t>
                </a:r>
                <a:r>
                  <a:rPr lang="ko-KR" altLang="en-US" sz="1400" b="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400" b="1" dirty="0" err="1">
                    <a:solidFill>
                      <a:srgbClr val="FFFFFF"/>
                    </a:solidFill>
                  </a:rPr>
                  <a:t>우도본점</a:t>
                </a:r>
                <a:endParaRPr lang="ko-KR" altLang="en-US" sz="14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 err="1">
                    <a:solidFill>
                      <a:srgbClr val="FFFFFF"/>
                    </a:solidFill>
                  </a:rPr>
                  <a:t>섬소나이</a:t>
                </a:r>
                <a:endParaRPr lang="ko-KR" altLang="en-US" sz="14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 err="1">
                    <a:solidFill>
                      <a:srgbClr val="FFFFFF"/>
                    </a:solidFill>
                  </a:rPr>
                  <a:t>우돈</a:t>
                </a:r>
                <a:endParaRPr lang="ko-KR" altLang="en-US" sz="14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 err="1">
                    <a:solidFill>
                      <a:srgbClr val="FFFFFF"/>
                    </a:solidFill>
                  </a:rPr>
                  <a:t>우도해녀식당</a:t>
                </a:r>
                <a:endParaRPr lang="ko-KR" altLang="en-US" sz="14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C55687-1FB6-4166-A0FD-A3F0B8E013E3}"/>
                </a:ext>
              </a:extLst>
            </p:cNvPr>
            <p:cNvSpPr txBox="1"/>
            <p:nvPr/>
          </p:nvSpPr>
          <p:spPr>
            <a:xfrm>
              <a:off x="5662308" y="4653049"/>
              <a:ext cx="2160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</a:rPr>
                <a:t>20</a:t>
              </a:r>
              <a:r>
                <a:rPr lang="ko-KR" altLang="en-US" b="1" dirty="0">
                  <a:solidFill>
                    <a:schemeClr val="accent1">
                      <a:lumMod val="50000"/>
                    </a:schemeClr>
                  </a:solidFill>
                </a:rPr>
                <a:t>대</a:t>
              </a:r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</a:rPr>
                <a:t>·</a:t>
              </a:r>
              <a:r>
                <a:rPr lang="ko-KR" altLang="en-US" b="1" dirty="0">
                  <a:solidFill>
                    <a:schemeClr val="accent1">
                      <a:lumMod val="50000"/>
                    </a:schemeClr>
                  </a:solidFill>
                </a:rPr>
                <a:t>여성</a:t>
              </a:r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</a:rPr>
                <a:t>·</a:t>
              </a:r>
              <a:r>
                <a:rPr lang="ko-KR" altLang="en-US" b="1" dirty="0">
                  <a:solidFill>
                    <a:schemeClr val="accent1">
                      <a:lumMod val="50000"/>
                    </a:schemeClr>
                  </a:solidFill>
                </a:rPr>
                <a:t>내국인서양</a:t>
              </a:r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</a:rPr>
                <a:t>·</a:t>
              </a:r>
              <a:r>
                <a:rPr lang="ko-KR" altLang="en-US" b="1" dirty="0">
                  <a:solidFill>
                    <a:schemeClr val="accent1">
                      <a:lumMod val="50000"/>
                    </a:schemeClr>
                  </a:solidFill>
                </a:rPr>
                <a:t>중국 음식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B9075F4-17A6-4822-B6D1-ACB76D9D3D0A}"/>
              </a:ext>
            </a:extLst>
          </p:cNvPr>
          <p:cNvSpPr txBox="1"/>
          <p:nvPr/>
        </p:nvSpPr>
        <p:spPr>
          <a:xfrm>
            <a:off x="8032064" y="2208557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내국인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한국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·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일본 음식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DC441-D5BD-4271-B92E-4B0C1D626D8A}"/>
              </a:ext>
            </a:extLst>
          </p:cNvPr>
          <p:cNvSpPr txBox="1"/>
          <p:nvPr/>
        </p:nvSpPr>
        <p:spPr>
          <a:xfrm>
            <a:off x="9651617" y="4863971"/>
            <a:ext cx="21147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</a:rPr>
              <a:t>내국인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</a:rPr>
              <a:t>한식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</a:rPr>
              <a:t>· </a:t>
            </a:r>
            <a:r>
              <a:rPr lang="ko-KR" altLang="en-US" sz="1700" b="1" dirty="0" err="1">
                <a:solidFill>
                  <a:schemeClr val="accent1">
                    <a:lumMod val="50000"/>
                  </a:schemeClr>
                </a:solidFill>
              </a:rPr>
              <a:t>비알콜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</a:rPr>
              <a:t> 음료</a:t>
            </a:r>
          </a:p>
        </p:txBody>
      </p:sp>
    </p:spTree>
    <p:extLst>
      <p:ext uri="{BB962C8B-B14F-4D97-AF65-F5344CB8AC3E}">
        <p14:creationId xmlns:p14="http://schemas.microsoft.com/office/powerpoint/2010/main" val="3220815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5180525" y="2720240"/>
            <a:ext cx="18309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itchFamily="34" charset="0"/>
                <a:cs typeface="+mn-ea"/>
                <a:sym typeface="+mn-lt"/>
              </a:rPr>
              <a:t>END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Bahnschrift SemiCondensed" pitchFamily="34" charset="0"/>
              <a:cs typeface="+mn-ea"/>
              <a:sym typeface="+mn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67175" y="3381959"/>
            <a:ext cx="4057650" cy="0"/>
            <a:chOff x="4067175" y="3381959"/>
            <a:chExt cx="4057650" cy="0"/>
          </a:xfrm>
        </p:grpSpPr>
        <p:cxnSp>
          <p:nvCxnSpPr>
            <p:cNvPr id="9" name="直接连接符 17"/>
            <p:cNvCxnSpPr/>
            <p:nvPr/>
          </p:nvCxnSpPr>
          <p:spPr>
            <a:xfrm>
              <a:off x="4067175" y="3381959"/>
              <a:ext cx="971550" cy="0"/>
            </a:xfrm>
            <a:prstGeom prst="line">
              <a:avLst/>
            </a:prstGeom>
            <a:ln w="25400" cmpd="thickThin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8"/>
            <p:cNvCxnSpPr/>
            <p:nvPr/>
          </p:nvCxnSpPr>
          <p:spPr>
            <a:xfrm>
              <a:off x="7153275" y="3381959"/>
              <a:ext cx="971550" cy="0"/>
            </a:xfrm>
            <a:prstGeom prst="line">
              <a:avLst/>
            </a:prstGeom>
            <a:ln w="25400" cmpd="thickThin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425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3BA81F53-0646-478D-A421-85CCEB366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436738"/>
              </p:ext>
            </p:extLst>
          </p:nvPr>
        </p:nvGraphicFramePr>
        <p:xfrm>
          <a:off x="6395413" y="2262675"/>
          <a:ext cx="4106068" cy="31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7387005-D14B-4C7B-BE49-1BED9C8A38E8}"/>
              </a:ext>
            </a:extLst>
          </p:cNvPr>
          <p:cNvGrpSpPr/>
          <p:nvPr/>
        </p:nvGrpSpPr>
        <p:grpSpPr>
          <a:xfrm>
            <a:off x="844165" y="1871090"/>
            <a:ext cx="4197735" cy="3975095"/>
            <a:chOff x="1039631" y="2032000"/>
            <a:chExt cx="4197735" cy="397509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58FA73D-89A6-4FD5-B2EE-BB2E1A64F5C7}"/>
                </a:ext>
              </a:extLst>
            </p:cNvPr>
            <p:cNvGrpSpPr/>
            <p:nvPr/>
          </p:nvGrpSpPr>
          <p:grpSpPr>
            <a:xfrm>
              <a:off x="1085465" y="2650359"/>
              <a:ext cx="4106068" cy="2737377"/>
              <a:chOff x="976467" y="2908304"/>
              <a:chExt cx="4106068" cy="273737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515F0C0-2395-493E-AC97-C016EBC16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467" y="2908304"/>
                <a:ext cx="4106068" cy="273737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9" name="그림 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54D087F-CD8C-4545-8CAE-DCB18423C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938" b="89752" l="6500" r="94667">
                            <a14:foregroundMark x1="6500" y1="24534" x2="6500" y2="24534"/>
                            <a14:foregroundMark x1="81167" y1="26708" x2="81167" y2="26708"/>
                            <a14:foregroundMark x1="77333" y1="15217" x2="77333" y2="15217"/>
                            <a14:foregroundMark x1="90167" y1="15217" x2="90167" y2="15217"/>
                            <a14:foregroundMark x1="90833" y1="15217" x2="90833" y2="15217"/>
                            <a14:foregroundMark x1="94667" y1="18323" x2="94667" y2="18323"/>
                            <a14:foregroundMark x1="13667" y1="13975" x2="13667" y2="139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0913" y="4116584"/>
                <a:ext cx="1250004" cy="670835"/>
              </a:xfrm>
              <a:prstGeom prst="rect">
                <a:avLst/>
              </a:prstGeom>
            </p:spPr>
          </p:pic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5A0BBE3-1A4E-4147-872C-09C631753B48}"/>
                </a:ext>
              </a:extLst>
            </p:cNvPr>
            <p:cNvSpPr/>
            <p:nvPr/>
          </p:nvSpPr>
          <p:spPr>
            <a:xfrm>
              <a:off x="1039631" y="2032000"/>
              <a:ext cx="4197735" cy="3975095"/>
            </a:xfrm>
            <a:prstGeom prst="ellipse">
              <a:avLst/>
            </a:prstGeom>
            <a:noFill/>
            <a:ln w="381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79587E-6576-4CD1-BF6F-FBF8370C8119}"/>
              </a:ext>
            </a:extLst>
          </p:cNvPr>
          <p:cNvSpPr/>
          <p:nvPr/>
        </p:nvSpPr>
        <p:spPr>
          <a:xfrm>
            <a:off x="3713018" y="3620655"/>
            <a:ext cx="101600" cy="193963"/>
          </a:xfrm>
          <a:prstGeom prst="roundRect">
            <a:avLst/>
          </a:prstGeom>
          <a:solidFill>
            <a:srgbClr val="0074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E07D0-19E6-4105-A156-2B68A98C3D4C}"/>
              </a:ext>
            </a:extLst>
          </p:cNvPr>
          <p:cNvSpPr txBox="1"/>
          <p:nvPr/>
        </p:nvSpPr>
        <p:spPr>
          <a:xfrm>
            <a:off x="8977746" y="4183601"/>
            <a:ext cx="9328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Who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When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Where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52DC06-4762-4533-BB71-008618872C0A}"/>
              </a:ext>
            </a:extLst>
          </p:cNvPr>
          <p:cNvSpPr txBox="1"/>
          <p:nvPr/>
        </p:nvSpPr>
        <p:spPr>
          <a:xfrm>
            <a:off x="8700654" y="3021859"/>
            <a:ext cx="148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2019.05~08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2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FA2B0-4073-45F3-AD27-7F2BD5861C6F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5F0C0-2395-493E-AC97-C016EBC1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84" y="1611884"/>
            <a:ext cx="7617759" cy="50785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938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292EF1-189B-4E79-A142-1A76C97C2D2A}"/>
              </a:ext>
            </a:extLst>
          </p:cNvPr>
          <p:cNvGrpSpPr/>
          <p:nvPr/>
        </p:nvGrpSpPr>
        <p:grpSpPr>
          <a:xfrm>
            <a:off x="766551" y="2066781"/>
            <a:ext cx="11303530" cy="4528203"/>
            <a:chOff x="596900" y="2017945"/>
            <a:chExt cx="11595099" cy="452820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99F8FC5-A0FD-41E3-8671-7324A7D37032}"/>
                </a:ext>
              </a:extLst>
            </p:cNvPr>
            <p:cNvGrpSpPr/>
            <p:nvPr/>
          </p:nvGrpSpPr>
          <p:grpSpPr>
            <a:xfrm>
              <a:off x="596900" y="2017945"/>
              <a:ext cx="7642225" cy="3759194"/>
              <a:chOff x="215900" y="2017945"/>
              <a:chExt cx="8023225" cy="375919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65AF848C-5F84-46E6-93E7-49B62179E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8001" y="2201407"/>
                <a:ext cx="7641796" cy="3392257"/>
              </a:xfrm>
              <a:prstGeom prst="rect">
                <a:avLst/>
              </a:prstGeom>
            </p:spPr>
          </p:pic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5C6003A9-BD4B-435A-A4E4-7CDB85E42E6B}"/>
                  </a:ext>
                </a:extLst>
              </p:cNvPr>
              <p:cNvSpPr/>
              <p:nvPr/>
            </p:nvSpPr>
            <p:spPr>
              <a:xfrm>
                <a:off x="215900" y="2017945"/>
                <a:ext cx="8023225" cy="3759194"/>
              </a:xfrm>
              <a:prstGeom prst="roundRect">
                <a:avLst/>
              </a:prstGeom>
              <a:noFill/>
              <a:ln w="28575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7D184DB-9526-4B91-9D4D-7620C147F6FE}"/>
                </a:ext>
              </a:extLst>
            </p:cNvPr>
            <p:cNvGrpSpPr/>
            <p:nvPr/>
          </p:nvGrpSpPr>
          <p:grpSpPr>
            <a:xfrm>
              <a:off x="8441896" y="2017945"/>
              <a:ext cx="3750103" cy="4528203"/>
              <a:chOff x="8610600" y="2017945"/>
              <a:chExt cx="4025902" cy="452820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A982CC-4ADB-4A42-96A0-F23438F20636}"/>
                  </a:ext>
                </a:extLst>
              </p:cNvPr>
              <p:cNvSpPr txBox="1"/>
              <p:nvPr/>
            </p:nvSpPr>
            <p:spPr>
              <a:xfrm>
                <a:off x="8765792" y="2144943"/>
                <a:ext cx="3870710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사용 날짜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201903-201908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지역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제주시 </a:t>
                </a:r>
                <a:r>
                  <a:rPr lang="ko-KR" altLang="en-US" sz="1400" b="1" dirty="0" err="1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우도면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            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서귀포시 성산읍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업종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음식점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숙박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유흥업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사용자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내국인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제주도민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</a:p>
              <a:p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               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법인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외국인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지역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ID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나이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10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대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-70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대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성별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남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여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사용금액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10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원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-1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억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4500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만원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rgbClr val="70A9F0"/>
                  </a:solidFill>
                </a:endParaRPr>
              </a:p>
              <a:p>
                <a:pPr lvl="1"/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ko-KR" sz="1400" dirty="0"/>
              </a:p>
              <a:p>
                <a:endParaRPr lang="ko-KR" altLang="en-US" sz="1400" dirty="0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CA17D74-C4D3-4EE7-892D-3A6D929CE466}"/>
                  </a:ext>
                </a:extLst>
              </p:cNvPr>
              <p:cNvSpPr/>
              <p:nvPr/>
            </p:nvSpPr>
            <p:spPr>
              <a:xfrm>
                <a:off x="8610600" y="2017945"/>
                <a:ext cx="3454400" cy="3759182"/>
              </a:xfrm>
              <a:prstGeom prst="roundRect">
                <a:avLst/>
              </a:prstGeom>
              <a:noFill/>
              <a:ln w="28575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FA2B0-4073-45F3-AD27-7F2BD5861C6F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</p:spTree>
    <p:extLst>
      <p:ext uri="{BB962C8B-B14F-4D97-AF65-F5344CB8AC3E}">
        <p14:creationId xmlns:p14="http://schemas.microsoft.com/office/powerpoint/2010/main" val="143266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64284C60-2B0F-4550-B510-F2F9B9B361C9}"/>
              </a:ext>
            </a:extLst>
          </p:cNvPr>
          <p:cNvGrpSpPr/>
          <p:nvPr/>
        </p:nvGrpSpPr>
        <p:grpSpPr>
          <a:xfrm>
            <a:off x="6331815" y="1904909"/>
            <a:ext cx="5607435" cy="4167501"/>
            <a:chOff x="6331815" y="1811263"/>
            <a:chExt cx="5607435" cy="4167501"/>
          </a:xfrm>
        </p:grpSpPr>
        <p:pic>
          <p:nvPicPr>
            <p:cNvPr id="54" name="그림 53" descr="스크린샷, 조류이(가) 표시된 사진&#10;&#10;자동 생성된 설명">
              <a:extLst>
                <a:ext uri="{FF2B5EF4-FFF2-40B4-BE49-F238E27FC236}">
                  <a16:creationId xmlns:a16="http://schemas.microsoft.com/office/drawing/2014/main" id="{23EB7904-DAEE-4B03-A338-77294BB9F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83" t="10169"/>
            <a:stretch/>
          </p:blipFill>
          <p:spPr>
            <a:xfrm>
              <a:off x="6331815" y="2443441"/>
              <a:ext cx="5607435" cy="3286436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D681D31-7FB8-4E1C-859B-04D727FF2EDD}"/>
                </a:ext>
              </a:extLst>
            </p:cNvPr>
            <p:cNvGrpSpPr/>
            <p:nvPr/>
          </p:nvGrpSpPr>
          <p:grpSpPr>
            <a:xfrm>
              <a:off x="6331815" y="1811263"/>
              <a:ext cx="5487650" cy="4167501"/>
              <a:chOff x="6331815" y="1811263"/>
              <a:chExt cx="5487650" cy="4167501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ABC6E88-1B87-49AC-BC50-E841FE4945B7}"/>
                  </a:ext>
                </a:extLst>
              </p:cNvPr>
              <p:cNvSpPr txBox="1"/>
              <p:nvPr/>
            </p:nvSpPr>
            <p:spPr>
              <a:xfrm>
                <a:off x="7816892" y="2005865"/>
                <a:ext cx="2637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70A9F0"/>
                    </a:solidFill>
                  </a:rPr>
                  <a:t>상위 </a:t>
                </a:r>
                <a:r>
                  <a:rPr lang="en-US" altLang="ko-KR" b="1" dirty="0">
                    <a:solidFill>
                      <a:srgbClr val="70A9F0"/>
                    </a:solidFill>
                  </a:rPr>
                  <a:t>5</a:t>
                </a:r>
                <a:r>
                  <a:rPr lang="ko-KR" altLang="en-US" b="1" dirty="0">
                    <a:solidFill>
                      <a:srgbClr val="70A9F0"/>
                    </a:solidFill>
                  </a:rPr>
                  <a:t>개 업종 소비금액</a:t>
                </a:r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EB1687E3-E7E1-4874-A4BF-90DAEFA38806}"/>
                  </a:ext>
                </a:extLst>
              </p:cNvPr>
              <p:cNvSpPr/>
              <p:nvPr/>
            </p:nvSpPr>
            <p:spPr>
              <a:xfrm>
                <a:off x="6331815" y="1811263"/>
                <a:ext cx="5487650" cy="4167501"/>
              </a:xfrm>
              <a:prstGeom prst="roundRect">
                <a:avLst/>
              </a:prstGeom>
              <a:noFill/>
              <a:ln w="1905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7D4E74-63A4-4EBA-A589-DD871EF53E4F}"/>
              </a:ext>
            </a:extLst>
          </p:cNvPr>
          <p:cNvSpPr txBox="1"/>
          <p:nvPr/>
        </p:nvSpPr>
        <p:spPr>
          <a:xfrm>
            <a:off x="7200717" y="2749598"/>
            <a:ext cx="722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100</a:t>
            </a:r>
            <a:r>
              <a:rPr lang="ko-KR" altLang="en-US" sz="1400" dirty="0">
                <a:solidFill>
                  <a:srgbClr val="4D4D4D"/>
                </a:solidFill>
              </a:rPr>
              <a:t>억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08B777-B65A-4CA4-84DA-1598DEEB383C}"/>
              </a:ext>
            </a:extLst>
          </p:cNvPr>
          <p:cNvGrpSpPr/>
          <p:nvPr/>
        </p:nvGrpSpPr>
        <p:grpSpPr>
          <a:xfrm>
            <a:off x="410950" y="2093865"/>
            <a:ext cx="5565265" cy="3724012"/>
            <a:chOff x="766550" y="2005865"/>
            <a:chExt cx="5565265" cy="372401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3EC68F0-DCD9-45A7-B8FB-6B73964285C4}"/>
                </a:ext>
              </a:extLst>
            </p:cNvPr>
            <p:cNvGrpSpPr/>
            <p:nvPr/>
          </p:nvGrpSpPr>
          <p:grpSpPr>
            <a:xfrm>
              <a:off x="844165" y="2005865"/>
              <a:ext cx="5487650" cy="3724012"/>
              <a:chOff x="844165" y="2005865"/>
              <a:chExt cx="5487650" cy="37240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EEC3D1E-4C6F-4525-8777-712403EAE9C2}"/>
                  </a:ext>
                </a:extLst>
              </p:cNvPr>
              <p:cNvGrpSpPr/>
              <p:nvPr/>
            </p:nvGrpSpPr>
            <p:grpSpPr>
              <a:xfrm>
                <a:off x="844165" y="2071444"/>
                <a:ext cx="5487650" cy="3658433"/>
                <a:chOff x="844165" y="2071444"/>
                <a:chExt cx="5487650" cy="3658433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5AC03353-3C49-482D-95EA-DB8B841CB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165" y="2071444"/>
                  <a:ext cx="5487650" cy="3658433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25F1EBE-AF02-4332-AA9B-A7A855DAA4F1}"/>
                    </a:ext>
                  </a:extLst>
                </p:cNvPr>
                <p:cNvSpPr txBox="1"/>
                <p:nvPr/>
              </p:nvSpPr>
              <p:spPr>
                <a:xfrm>
                  <a:off x="1574892" y="3403600"/>
                  <a:ext cx="57916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4D4D4D"/>
                      </a:solidFill>
                    </a:rPr>
                    <a:t>25</a:t>
                  </a:r>
                  <a:r>
                    <a:rPr lang="ko-KR" altLang="en-US" sz="1400" dirty="0">
                      <a:solidFill>
                        <a:srgbClr val="4D4D4D"/>
                      </a:solidFill>
                    </a:rPr>
                    <a:t>억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3187F09-21C8-48CF-B0C8-700FB210208B}"/>
                    </a:ext>
                  </a:extLst>
                </p:cNvPr>
                <p:cNvSpPr txBox="1"/>
                <p:nvPr/>
              </p:nvSpPr>
              <p:spPr>
                <a:xfrm>
                  <a:off x="5161240" y="2603500"/>
                  <a:ext cx="57916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4D4D4D"/>
                      </a:solidFill>
                    </a:rPr>
                    <a:t>36</a:t>
                  </a:r>
                  <a:r>
                    <a:rPr lang="ko-KR" altLang="en-US" sz="1400" dirty="0">
                      <a:solidFill>
                        <a:srgbClr val="4D4D4D"/>
                      </a:solidFill>
                    </a:rPr>
                    <a:t>억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67B410B-7A64-4EE1-81F1-501B6DCB2460}"/>
                  </a:ext>
                </a:extLst>
              </p:cNvPr>
              <p:cNvSpPr txBox="1"/>
              <p:nvPr/>
            </p:nvSpPr>
            <p:spPr>
              <a:xfrm>
                <a:off x="2523960" y="2005865"/>
                <a:ext cx="2637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70A9F0"/>
                    </a:solidFill>
                  </a:rPr>
                  <a:t>월별 소비금액</a:t>
                </a:r>
              </a:p>
            </p:txBody>
          </p:sp>
        </p:grpSp>
        <p:sp>
          <p:nvSpPr>
            <p:cNvPr id="68" name="순서도: 연결자 67">
              <a:extLst>
                <a:ext uri="{FF2B5EF4-FFF2-40B4-BE49-F238E27FC236}">
                  <a16:creationId xmlns:a16="http://schemas.microsoft.com/office/drawing/2014/main" id="{75D7DC43-1507-487A-8EA2-6CAD8C84A099}"/>
                </a:ext>
              </a:extLst>
            </p:cNvPr>
            <p:cNvSpPr/>
            <p:nvPr/>
          </p:nvSpPr>
          <p:spPr>
            <a:xfrm>
              <a:off x="766550" y="3923345"/>
              <a:ext cx="173250" cy="191455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E408B1D-808D-4207-BA69-4533811EE680}"/>
              </a:ext>
            </a:extLst>
          </p:cNvPr>
          <p:cNvSpPr/>
          <p:nvPr/>
        </p:nvSpPr>
        <p:spPr>
          <a:xfrm>
            <a:off x="252750" y="1927595"/>
            <a:ext cx="5487650" cy="4167501"/>
          </a:xfrm>
          <a:prstGeom prst="roundRect">
            <a:avLst/>
          </a:prstGeom>
          <a:noFill/>
          <a:ln w="1905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6926C9-4A97-4143-B2A4-6AE3B6CC85D0}"/>
              </a:ext>
            </a:extLst>
          </p:cNvPr>
          <p:cNvSpPr txBox="1"/>
          <p:nvPr/>
        </p:nvSpPr>
        <p:spPr>
          <a:xfrm>
            <a:off x="10656300" y="4883624"/>
            <a:ext cx="631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6.2</a:t>
            </a:r>
            <a:r>
              <a:rPr lang="ko-KR" altLang="en-US" sz="1400" dirty="0"/>
              <a:t>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E54652-BBAD-4167-B74C-46CD3DFB2F12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4AAF7D-30C5-45B0-9D57-2069DAD9A29A}"/>
              </a:ext>
            </a:extLst>
          </p:cNvPr>
          <p:cNvSpPr/>
          <p:nvPr/>
        </p:nvSpPr>
        <p:spPr>
          <a:xfrm>
            <a:off x="2004451" y="565414"/>
            <a:ext cx="1899879" cy="1172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335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2C96FB-E264-4C7B-8106-854104BE4DD9}"/>
              </a:ext>
            </a:extLst>
          </p:cNvPr>
          <p:cNvSpPr txBox="1"/>
          <p:nvPr/>
        </p:nvSpPr>
        <p:spPr>
          <a:xfrm>
            <a:off x="4557890" y="2132770"/>
            <a:ext cx="243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70A9F0"/>
                </a:solidFill>
              </a:rPr>
              <a:t>사용자별 소비 금액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39C24DCB-DDBC-433B-AA61-AD9F840ED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t="5812" r="17832" b="6954"/>
          <a:stretch/>
        </p:blipFill>
        <p:spPr>
          <a:xfrm>
            <a:off x="6642953" y="2457252"/>
            <a:ext cx="3949700" cy="34435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26F5451-7339-45C3-BB8E-666EF11B2C95}"/>
              </a:ext>
            </a:extLst>
          </p:cNvPr>
          <p:cNvGrpSpPr/>
          <p:nvPr/>
        </p:nvGrpSpPr>
        <p:grpSpPr>
          <a:xfrm>
            <a:off x="1020553" y="2546885"/>
            <a:ext cx="4754247" cy="3264254"/>
            <a:chOff x="-454413" y="2465623"/>
            <a:chExt cx="4754247" cy="3264254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D925517-440D-45C4-9281-1A1538E63365}"/>
                </a:ext>
              </a:extLst>
            </p:cNvPr>
            <p:cNvGrpSpPr/>
            <p:nvPr/>
          </p:nvGrpSpPr>
          <p:grpSpPr>
            <a:xfrm>
              <a:off x="-454413" y="2465623"/>
              <a:ext cx="4754247" cy="3264254"/>
              <a:chOff x="419099" y="2069830"/>
              <a:chExt cx="5486400" cy="386107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E986AB95-3701-4259-BD7B-307AB0273A77}"/>
                  </a:ext>
                </a:extLst>
              </p:cNvPr>
              <p:cNvGrpSpPr/>
              <p:nvPr/>
            </p:nvGrpSpPr>
            <p:grpSpPr>
              <a:xfrm>
                <a:off x="419099" y="2273300"/>
                <a:ext cx="5486400" cy="3657600"/>
                <a:chOff x="292099" y="2438400"/>
                <a:chExt cx="5486400" cy="3657600"/>
              </a:xfrm>
            </p:grpSpPr>
            <p:pic>
              <p:nvPicPr>
                <p:cNvPr id="57" name="그림 56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9D7B7E03-5EA2-447D-ACB9-1733B53FB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099" y="2438400"/>
                  <a:ext cx="5486400" cy="3657600"/>
                </a:xfrm>
                <a:prstGeom prst="rect">
                  <a:avLst/>
                </a:prstGeom>
              </p:spPr>
            </p:pic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F418CFF-8865-4A60-9A3B-119258E7F83E}"/>
                    </a:ext>
                  </a:extLst>
                </p:cNvPr>
                <p:cNvSpPr/>
                <p:nvPr/>
              </p:nvSpPr>
              <p:spPr>
                <a:xfrm>
                  <a:off x="2819400" y="2476500"/>
                  <a:ext cx="901700" cy="2159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81D5F5CF-3126-4617-A3A7-1CDECDCF532B}"/>
                    </a:ext>
                  </a:extLst>
                </p:cNvPr>
                <p:cNvSpPr/>
                <p:nvPr/>
              </p:nvSpPr>
              <p:spPr>
                <a:xfrm>
                  <a:off x="2730500" y="3314700"/>
                  <a:ext cx="495300" cy="2159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5BAA769B-8F7A-4486-95C6-8334B9717272}"/>
                  </a:ext>
                </a:extLst>
              </p:cNvPr>
              <p:cNvGrpSpPr/>
              <p:nvPr/>
            </p:nvGrpSpPr>
            <p:grpSpPr>
              <a:xfrm>
                <a:off x="2451100" y="2069830"/>
                <a:ext cx="1497241" cy="591129"/>
                <a:chOff x="2451100" y="2069830"/>
                <a:chExt cx="1497241" cy="591129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E85BE7D-9B89-4A22-B06F-7726D8D93BDE}"/>
                    </a:ext>
                  </a:extLst>
                </p:cNvPr>
                <p:cNvSpPr txBox="1"/>
                <p:nvPr/>
              </p:nvSpPr>
              <p:spPr>
                <a:xfrm>
                  <a:off x="2757256" y="2069830"/>
                  <a:ext cx="1191085" cy="5642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rgbClr val="4D4D4D"/>
                      </a:solidFill>
                    </a:rPr>
                    <a:t>외국인</a:t>
                  </a:r>
                  <a:endParaRPr lang="en-US" altLang="ko-KR" sz="1200" dirty="0">
                    <a:solidFill>
                      <a:srgbClr val="4D4D4D"/>
                    </a:solidFill>
                  </a:endParaRPr>
                </a:p>
                <a:p>
                  <a:r>
                    <a:rPr lang="en-US" altLang="ko-KR" sz="1300" dirty="0"/>
                    <a:t>   ↓</a:t>
                  </a:r>
                  <a:endParaRPr lang="ko-KR" altLang="en-US" sz="1300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E7BB5E-420C-416F-90BB-4F58F905A8CD}"/>
                    </a:ext>
                  </a:extLst>
                </p:cNvPr>
                <p:cNvSpPr txBox="1"/>
                <p:nvPr/>
              </p:nvSpPr>
              <p:spPr>
                <a:xfrm>
                  <a:off x="2451100" y="2351518"/>
                  <a:ext cx="901699" cy="30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4D4D4D"/>
                      </a:solidFill>
                    </a:rPr>
                    <a:t>0.01%</a:t>
                  </a:r>
                  <a:endParaRPr lang="ko-KR" altLang="en-US" sz="1100" dirty="0">
                    <a:solidFill>
                      <a:srgbClr val="4D4D4D"/>
                    </a:solidFill>
                  </a:endParaRPr>
                </a:p>
              </p:txBody>
            </p:sp>
          </p:grp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6B16E49-0677-4498-B359-ED485E465699}"/>
                </a:ext>
              </a:extLst>
            </p:cNvPr>
            <p:cNvSpPr txBox="1"/>
            <p:nvPr/>
          </p:nvSpPr>
          <p:spPr>
            <a:xfrm>
              <a:off x="682500" y="4651880"/>
              <a:ext cx="1059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D4D4D"/>
                  </a:solidFill>
                </a:rPr>
                <a:t>100</a:t>
              </a:r>
              <a:r>
                <a:rPr lang="ko-KR" altLang="en-US" sz="1200" dirty="0">
                  <a:solidFill>
                    <a:srgbClr val="4D4D4D"/>
                  </a:solidFill>
                </a:rPr>
                <a:t>억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EDD9783-E11B-4E07-AD68-6E2D80C21AED}"/>
                </a:ext>
              </a:extLst>
            </p:cNvPr>
            <p:cNvSpPr txBox="1"/>
            <p:nvPr/>
          </p:nvSpPr>
          <p:spPr>
            <a:xfrm>
              <a:off x="2632303" y="4542460"/>
              <a:ext cx="1059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D4D4D"/>
                  </a:solidFill>
                </a:rPr>
                <a:t>40</a:t>
              </a:r>
              <a:r>
                <a:rPr lang="ko-KR" altLang="en-US" sz="1200" dirty="0">
                  <a:solidFill>
                    <a:srgbClr val="4D4D4D"/>
                  </a:solidFill>
                </a:rPr>
                <a:t>억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CB5ABDF-4BB9-4003-8DA7-01237FBFED4D}"/>
                </a:ext>
              </a:extLst>
            </p:cNvPr>
            <p:cNvSpPr txBox="1"/>
            <p:nvPr/>
          </p:nvSpPr>
          <p:spPr>
            <a:xfrm>
              <a:off x="2033079" y="3095312"/>
              <a:ext cx="716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4D4D4D"/>
                  </a:solidFill>
                </a:rPr>
                <a:t> </a:t>
              </a:r>
              <a:r>
                <a:rPr lang="en-US" altLang="ko-KR" sz="1200" dirty="0">
                  <a:solidFill>
                    <a:srgbClr val="4D4D4D"/>
                  </a:solidFill>
                </a:rPr>
                <a:t>28</a:t>
              </a:r>
              <a:r>
                <a:rPr lang="ko-KR" altLang="en-US" sz="1200" dirty="0">
                  <a:solidFill>
                    <a:srgbClr val="4D4D4D"/>
                  </a:solidFill>
                </a:rPr>
                <a:t>억</a:t>
              </a: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73003F0-9669-4774-891A-C8F896377EE2}"/>
              </a:ext>
            </a:extLst>
          </p:cNvPr>
          <p:cNvSpPr/>
          <p:nvPr/>
        </p:nvSpPr>
        <p:spPr>
          <a:xfrm>
            <a:off x="152400" y="2066404"/>
            <a:ext cx="11689467" cy="4232799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E34367-A059-4595-A286-7E83271931BC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6C1F70-BB9C-4615-B17E-930861537572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658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5BD5BE-CEDE-4D75-91C2-EF2F7C74349D}"/>
              </a:ext>
            </a:extLst>
          </p:cNvPr>
          <p:cNvGrpSpPr/>
          <p:nvPr/>
        </p:nvGrpSpPr>
        <p:grpSpPr>
          <a:xfrm>
            <a:off x="608350" y="1821106"/>
            <a:ext cx="10975300" cy="4686267"/>
            <a:chOff x="608350" y="1770307"/>
            <a:chExt cx="10975300" cy="468626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084B567-0D6C-482D-85B8-C549109C02FA}"/>
                </a:ext>
              </a:extLst>
            </p:cNvPr>
            <p:cNvGrpSpPr/>
            <p:nvPr/>
          </p:nvGrpSpPr>
          <p:grpSpPr>
            <a:xfrm>
              <a:off x="608350" y="1770307"/>
              <a:ext cx="10975300" cy="4686267"/>
              <a:chOff x="608350" y="1612900"/>
              <a:chExt cx="10975300" cy="468626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5753945-9832-4822-904C-49D84F9BF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165" y="2116345"/>
                <a:ext cx="5487650" cy="3658433"/>
              </a:xfrm>
              <a:prstGeom prst="rect">
                <a:avLst/>
              </a:prstGeom>
            </p:spPr>
          </p:pic>
          <p:pic>
            <p:nvPicPr>
              <p:cNvPr id="5" name="그림 4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69B498E5-7C23-4B65-95C3-B628F6297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50" b="9383"/>
              <a:stretch/>
            </p:blipFill>
            <p:spPr>
              <a:xfrm>
                <a:off x="6096000" y="2398664"/>
                <a:ext cx="5487650" cy="309379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50B18F-E762-438E-A911-E1CDCBD46367}"/>
                  </a:ext>
                </a:extLst>
              </p:cNvPr>
              <p:cNvSpPr txBox="1"/>
              <p:nvPr/>
            </p:nvSpPr>
            <p:spPr>
              <a:xfrm>
                <a:off x="7395870" y="4646553"/>
                <a:ext cx="9764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4D4D4D"/>
                    </a:solidFill>
                  </a:rPr>
                  <a:t>14.5</a:t>
                </a:r>
                <a:r>
                  <a:rPr lang="ko-KR" altLang="en-US" sz="1300" dirty="0">
                    <a:solidFill>
                      <a:srgbClr val="4D4D4D"/>
                    </a:solidFill>
                  </a:rPr>
                  <a:t>억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B659D4-C3E9-45A7-B1D5-05D1189012D5}"/>
                  </a:ext>
                </a:extLst>
              </p:cNvPr>
              <p:cNvSpPr txBox="1"/>
              <p:nvPr/>
            </p:nvSpPr>
            <p:spPr>
              <a:xfrm>
                <a:off x="9565900" y="4462527"/>
                <a:ext cx="8241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4D4D4D"/>
                    </a:solidFill>
                  </a:rPr>
                  <a:t>4.6</a:t>
                </a:r>
                <a:r>
                  <a:rPr lang="ko-KR" altLang="en-US" sz="1300" dirty="0">
                    <a:solidFill>
                      <a:srgbClr val="4D4D4D"/>
                    </a:solidFill>
                  </a:rPr>
                  <a:t>억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FD22A0-9C6B-47C4-BC2B-75F3CA6CAAC2}"/>
                  </a:ext>
                </a:extLst>
              </p:cNvPr>
              <p:cNvSpPr txBox="1"/>
              <p:nvPr/>
            </p:nvSpPr>
            <p:spPr>
              <a:xfrm>
                <a:off x="8211175" y="3791672"/>
                <a:ext cx="1257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4D4D4D"/>
                    </a:solidFill>
                  </a:rPr>
                  <a:t>Total</a:t>
                </a:r>
                <a:r>
                  <a:rPr lang="ko-KR" altLang="en-US" sz="1400" dirty="0">
                    <a:solidFill>
                      <a:srgbClr val="4D4D4D"/>
                    </a:solidFill>
                  </a:rPr>
                  <a:t> </a:t>
                </a:r>
                <a:r>
                  <a:rPr lang="en-US" altLang="ko-KR" sz="1400" dirty="0">
                    <a:solidFill>
                      <a:srgbClr val="4D4D4D"/>
                    </a:solidFill>
                  </a:rPr>
                  <a:t>40</a:t>
                </a:r>
                <a:r>
                  <a:rPr lang="ko-KR" altLang="en-US" sz="1400" dirty="0">
                    <a:solidFill>
                      <a:srgbClr val="4D4D4D"/>
                    </a:solidFill>
                  </a:rPr>
                  <a:t>억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195903-878D-4853-888B-F6395CA902D0}"/>
                  </a:ext>
                </a:extLst>
              </p:cNvPr>
              <p:cNvSpPr txBox="1"/>
              <p:nvPr/>
            </p:nvSpPr>
            <p:spPr>
              <a:xfrm>
                <a:off x="8839825" y="2659160"/>
                <a:ext cx="8241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4D4D4D"/>
                    </a:solidFill>
                  </a:rPr>
                  <a:t>3.7</a:t>
                </a:r>
                <a:r>
                  <a:rPr lang="ko-KR" altLang="en-US" sz="1300" dirty="0">
                    <a:solidFill>
                      <a:srgbClr val="4D4D4D"/>
                    </a:solidFill>
                  </a:rPr>
                  <a:t>억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5C839C6E-C6CD-4A53-8B78-B84D015B1FC8}"/>
                  </a:ext>
                </a:extLst>
              </p:cNvPr>
              <p:cNvSpPr/>
              <p:nvPr/>
            </p:nvSpPr>
            <p:spPr>
              <a:xfrm>
                <a:off x="608350" y="1612900"/>
                <a:ext cx="10975300" cy="4686267"/>
              </a:xfrm>
              <a:prstGeom prst="roundRect">
                <a:avLst/>
              </a:prstGeom>
              <a:noFill/>
              <a:ln w="28575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E89278-1AD7-4856-AA15-0B5A3C9624B9}"/>
                </a:ext>
              </a:extLst>
            </p:cNvPr>
            <p:cNvSpPr txBox="1"/>
            <p:nvPr/>
          </p:nvSpPr>
          <p:spPr>
            <a:xfrm>
              <a:off x="4457700" y="1886692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70A9F0"/>
                  </a:solidFill>
                </a:rPr>
                <a:t>법인 월별</a:t>
              </a:r>
              <a:r>
                <a:rPr lang="en-US" altLang="ko-KR" b="1" dirty="0">
                  <a:solidFill>
                    <a:srgbClr val="70A9F0"/>
                  </a:solidFill>
                </a:rPr>
                <a:t>·</a:t>
              </a:r>
              <a:r>
                <a:rPr lang="ko-KR" altLang="en-US" b="1" dirty="0">
                  <a:solidFill>
                    <a:srgbClr val="70A9F0"/>
                  </a:solidFill>
                </a:rPr>
                <a:t>상위업종 소비 금액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F277C99-A05A-4131-A7B7-8113024FB787}"/>
              </a:ext>
            </a:extLst>
          </p:cNvPr>
          <p:cNvSpPr txBox="1"/>
          <p:nvPr/>
        </p:nvSpPr>
        <p:spPr>
          <a:xfrm>
            <a:off x="3721100" y="2867366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8.3</a:t>
            </a:r>
            <a:r>
              <a:rPr lang="ko-KR" altLang="en-US" sz="1400" dirty="0">
                <a:solidFill>
                  <a:srgbClr val="4D4D4D"/>
                </a:solidFill>
              </a:rPr>
              <a:t>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ABC121-424E-4776-911D-87CD91EF0B5E}"/>
              </a:ext>
            </a:extLst>
          </p:cNvPr>
          <p:cNvSpPr txBox="1"/>
          <p:nvPr/>
        </p:nvSpPr>
        <p:spPr>
          <a:xfrm>
            <a:off x="1541714" y="3856462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5.1</a:t>
            </a:r>
            <a:r>
              <a:rPr lang="ko-KR" altLang="en-US" sz="1400" dirty="0">
                <a:solidFill>
                  <a:srgbClr val="4D4D4D"/>
                </a:solidFill>
              </a:rPr>
              <a:t>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ACBF4-FF9A-4A96-817E-50D1903F96AB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2E1F7B-4B04-4F1A-A3A6-6318DC58BB21}"/>
              </a:ext>
            </a:extLst>
          </p:cNvPr>
          <p:cNvSpPr/>
          <p:nvPr/>
        </p:nvSpPr>
        <p:spPr>
          <a:xfrm>
            <a:off x="2004451" y="565414"/>
            <a:ext cx="1899879" cy="1172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12462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</TotalTime>
  <Words>747</Words>
  <Application>Microsoft Office PowerPoint</Application>
  <PresentationFormat>와이드스크린</PresentationFormat>
  <Paragraphs>355</Paragraphs>
  <Slides>39</Slides>
  <Notes>4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HY신명조</vt:lpstr>
      <vt:lpstr>나눔고딕</vt:lpstr>
      <vt:lpstr>나눔고딕 ExtraBold</vt:lpstr>
      <vt:lpstr>맑은 고딕</vt:lpstr>
      <vt:lpstr>Arial</vt:lpstr>
      <vt:lpstr>Bahnschrift SemiCondensed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m29337</cp:lastModifiedBy>
  <cp:revision>209</cp:revision>
  <dcterms:created xsi:type="dcterms:W3CDTF">2020-02-14T03:17:50Z</dcterms:created>
  <dcterms:modified xsi:type="dcterms:W3CDTF">2020-04-29T05:18:40Z</dcterms:modified>
</cp:coreProperties>
</file>